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256" r:id="rId2"/>
    <p:sldId id="257" r:id="rId3"/>
    <p:sldId id="266" r:id="rId4"/>
    <p:sldId id="272" r:id="rId5"/>
    <p:sldId id="260" r:id="rId6"/>
    <p:sldId id="274" r:id="rId7"/>
    <p:sldId id="284" r:id="rId8"/>
    <p:sldId id="283" r:id="rId9"/>
    <p:sldId id="265" r:id="rId10"/>
    <p:sldId id="276" r:id="rId11"/>
    <p:sldId id="275" r:id="rId12"/>
    <p:sldId id="282" r:id="rId13"/>
    <p:sldId id="268" r:id="rId14"/>
    <p:sldId id="267" r:id="rId15"/>
    <p:sldId id="273" r:id="rId16"/>
    <p:sldId id="277" r:id="rId17"/>
    <p:sldId id="279" r:id="rId18"/>
    <p:sldId id="280" r:id="rId19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21"/>
      <p:boldItalic r:id="rId22"/>
    </p:embeddedFont>
    <p:embeddedFont>
      <p:font typeface="Bahnschrift Light" panose="020B0502040204020203" pitchFamily="34" charset="0"/>
      <p:regular r:id="rId23"/>
    </p:embeddedFont>
    <p:embeddedFont>
      <p:font typeface="Bahnschrift SemiBold" panose="020B0502040204020203" pitchFamily="34" charset="0"/>
      <p:bold r:id="rId24"/>
    </p:embeddedFont>
    <p:embeddedFont>
      <p:font typeface="Cambria" panose="02040503050406030204" pitchFamily="18" charset="0"/>
      <p:regular r:id="rId25"/>
      <p:bold r:id="rId26"/>
      <p:italic r:id="rId27"/>
      <p:boldItalic r:id="rId28"/>
    </p:embeddedFont>
    <p:embeddedFont>
      <p:font typeface="Comfortaa" panose="020B0604020202020204" charset="0"/>
      <p:regular r:id="rId29"/>
      <p:bold r:id="rId30"/>
    </p:embeddedFont>
    <p:embeddedFont>
      <p:font typeface="Constantia" panose="02030602050306030303" pitchFamily="18" charset="0"/>
      <p:regular r:id="rId31"/>
      <p:bold r:id="rId32"/>
      <p:italic r:id="rId33"/>
      <p:boldItalic r:id="rId34"/>
    </p:embeddedFont>
    <p:embeddedFont>
      <p:font typeface="Josefin Sans" panose="020B0604020202020204" charset="0"/>
      <p:regular r:id="rId35"/>
      <p:bold r:id="rId36"/>
      <p:italic r:id="rId37"/>
      <p:boldItalic r:id="rId38"/>
    </p:embeddedFont>
    <p:embeddedFont>
      <p:font typeface="Lilita One" panose="020B0604020202020204" charset="0"/>
      <p:regular r:id="rId39"/>
    </p:embeddedFont>
    <p:embeddedFont>
      <p:font typeface="Lucida Fax" panose="02060602050505020204" pitchFamily="18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F1F1F"/>
    <a:srgbClr val="002060"/>
    <a:srgbClr val="281A72"/>
    <a:srgbClr val="F3F3F3"/>
    <a:srgbClr val="D9D3F5"/>
    <a:srgbClr val="7460DA"/>
    <a:srgbClr val="23069C"/>
    <a:srgbClr val="19B5B1"/>
    <a:srgbClr val="115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2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27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04T17:21:10.41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70bd74de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70bd74de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641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54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800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077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9427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593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945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3662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31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70bd74dec0_0_1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70bd74dec0_0_1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92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70bd74dec0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70bd74dec0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645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70bd74dec0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70bd74dec0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07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41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7054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g70bd74dec0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4" name="Google Shape;1554;g70bd74dec0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537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3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1" name="Google Shape;201;p13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3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03" name="Google Shape;203;p13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3"/>
          <p:cNvSpPr txBox="1">
            <a:spLocks noGrp="1"/>
          </p:cNvSpPr>
          <p:nvPr>
            <p:ph type="title" idx="16" hasCustomPrompt="1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6" name="Google Shape;206;p13"/>
          <p:cNvSpPr txBox="1">
            <a:spLocks noGrp="1"/>
          </p:cNvSpPr>
          <p:nvPr>
            <p:ph type="title" idx="17" hasCustomPrompt="1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7" name="Google Shape;207;p13"/>
          <p:cNvSpPr txBox="1">
            <a:spLocks noGrp="1"/>
          </p:cNvSpPr>
          <p:nvPr>
            <p:ph type="title" idx="18" hasCustomPrompt="1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8" name="Google Shape;208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9" name="Google Shape;209;p13"/>
          <p:cNvSpPr txBox="1">
            <a:spLocks noGrp="1"/>
          </p:cNvSpPr>
          <p:nvPr>
            <p:ph type="title" idx="20" hasCustomPrompt="1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21" hasCustomPrompt="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" name="Google Shape;213;p14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214" name="Google Shape;214;p14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217;p14"/>
          <p:cNvGrpSpPr/>
          <p:nvPr/>
        </p:nvGrpSpPr>
        <p:grpSpPr>
          <a:xfrm>
            <a:off x="7102066" y="3464861"/>
            <a:ext cx="1313777" cy="1210378"/>
            <a:chOff x="7102066" y="3464861"/>
            <a:chExt cx="1313777" cy="1210378"/>
          </a:xfrm>
        </p:grpSpPr>
        <p:sp>
          <p:nvSpPr>
            <p:cNvPr id="218" name="Google Shape;218;p14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14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14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3" name="Google Shape;233;p14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5"/>
          <p:cNvSpPr txBox="1">
            <a:spLocks noGrp="1"/>
          </p:cNvSpPr>
          <p:nvPr>
            <p:ph type="subTitle" idx="1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7" name="Google Shape;237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5"/>
          <p:cNvSpPr txBox="1">
            <a:spLocks noGrp="1"/>
          </p:cNvSpPr>
          <p:nvPr>
            <p:ph type="subTitle" idx="2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5"/>
          <p:cNvSpPr txBox="1">
            <a:spLocks noGrp="1"/>
          </p:cNvSpPr>
          <p:nvPr>
            <p:ph type="subTitle" idx="3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15"/>
          <p:cNvSpPr txBox="1">
            <a:spLocks noGrp="1"/>
          </p:cNvSpPr>
          <p:nvPr>
            <p:ph type="subTitle" idx="4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5"/>
          <p:cNvSpPr txBox="1">
            <a:spLocks noGrp="1"/>
          </p:cNvSpPr>
          <p:nvPr>
            <p:ph type="subTitle" idx="5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2" name="Google Shape;242;p15"/>
          <p:cNvSpPr txBox="1">
            <a:spLocks noGrp="1"/>
          </p:cNvSpPr>
          <p:nvPr>
            <p:ph type="subTitle" idx="6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5"/>
          <p:cNvSpPr txBox="1">
            <a:spLocks noGrp="1"/>
          </p:cNvSpPr>
          <p:nvPr>
            <p:ph type="subTitle" idx="7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4" name="Google Shape;244;p15"/>
          <p:cNvSpPr txBox="1">
            <a:spLocks noGrp="1"/>
          </p:cNvSpPr>
          <p:nvPr>
            <p:ph type="subTitle" idx="8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245" name="Google Shape;245;p15"/>
          <p:cNvGrpSpPr/>
          <p:nvPr/>
        </p:nvGrpSpPr>
        <p:grpSpPr>
          <a:xfrm>
            <a:off x="564214" y="3332756"/>
            <a:ext cx="571419" cy="1339946"/>
            <a:chOff x="564214" y="3344581"/>
            <a:chExt cx="571419" cy="1339946"/>
          </a:xfrm>
        </p:grpSpPr>
        <p:sp>
          <p:nvSpPr>
            <p:cNvPr id="246" name="Google Shape;246;p15"/>
            <p:cNvSpPr/>
            <p:nvPr/>
          </p:nvSpPr>
          <p:spPr>
            <a:xfrm>
              <a:off x="732894" y="3344581"/>
              <a:ext cx="402740" cy="986499"/>
            </a:xfrm>
            <a:custGeom>
              <a:avLst/>
              <a:gdLst/>
              <a:ahLst/>
              <a:cxnLst/>
              <a:rect l="l" t="t" r="r" b="b"/>
              <a:pathLst>
                <a:path w="12566" h="30780" extrusionOk="0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96485" y="4021541"/>
              <a:ext cx="296719" cy="507159"/>
            </a:xfrm>
            <a:custGeom>
              <a:avLst/>
              <a:gdLst/>
              <a:ahLst/>
              <a:cxnLst/>
              <a:rect l="l" t="t" r="r" b="b"/>
              <a:pathLst>
                <a:path w="9258" h="1582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931027" y="3611333"/>
              <a:ext cx="64292" cy="909867"/>
            </a:xfrm>
            <a:custGeom>
              <a:avLst/>
              <a:gdLst/>
              <a:ahLst/>
              <a:cxnLst/>
              <a:rect l="l" t="t" r="r" b="b"/>
              <a:pathLst>
                <a:path w="2006" h="28389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842697" y="4391558"/>
              <a:ext cx="240984" cy="292969"/>
            </a:xfrm>
            <a:custGeom>
              <a:avLst/>
              <a:gdLst/>
              <a:ahLst/>
              <a:cxnLst/>
              <a:rect l="l" t="t" r="r" b="b"/>
              <a:pathLst>
                <a:path w="7519" h="9141" extrusionOk="0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15"/>
          <p:cNvGrpSpPr/>
          <p:nvPr/>
        </p:nvGrpSpPr>
        <p:grpSpPr>
          <a:xfrm>
            <a:off x="7805912" y="4279127"/>
            <a:ext cx="1022844" cy="394696"/>
            <a:chOff x="7805912" y="4279127"/>
            <a:chExt cx="1022844" cy="394696"/>
          </a:xfrm>
        </p:grpSpPr>
        <p:sp>
          <p:nvSpPr>
            <p:cNvPr id="253" name="Google Shape;253;p15"/>
            <p:cNvSpPr/>
            <p:nvPr/>
          </p:nvSpPr>
          <p:spPr>
            <a:xfrm>
              <a:off x="7846071" y="4365341"/>
              <a:ext cx="949481" cy="308481"/>
            </a:xfrm>
            <a:custGeom>
              <a:avLst/>
              <a:gdLst/>
              <a:ahLst/>
              <a:cxnLst/>
              <a:rect l="l" t="t" r="r" b="b"/>
              <a:pathLst>
                <a:path w="29625" h="9625" extrusionOk="0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7805912" y="4279127"/>
              <a:ext cx="1022844" cy="86247"/>
            </a:xfrm>
            <a:custGeom>
              <a:avLst/>
              <a:gdLst/>
              <a:ahLst/>
              <a:cxnLst/>
              <a:rect l="l" t="t" r="r" b="b"/>
              <a:pathLst>
                <a:path w="31914" h="2691" extrusionOk="0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5"/>
            <p:cNvSpPr/>
            <p:nvPr/>
          </p:nvSpPr>
          <p:spPr>
            <a:xfrm>
              <a:off x="8297527" y="4279127"/>
              <a:ext cx="531229" cy="394696"/>
            </a:xfrm>
            <a:custGeom>
              <a:avLst/>
              <a:gdLst/>
              <a:ahLst/>
              <a:cxnLst/>
              <a:rect l="l" t="t" r="r" b="b"/>
              <a:pathLst>
                <a:path w="16575" h="12315" extrusionOk="0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5"/>
            <p:cNvSpPr/>
            <p:nvPr/>
          </p:nvSpPr>
          <p:spPr>
            <a:xfrm>
              <a:off x="7978886" y="4415115"/>
              <a:ext cx="192268" cy="46088"/>
            </a:xfrm>
            <a:custGeom>
              <a:avLst/>
              <a:gdLst/>
              <a:ahLst/>
              <a:cxnLst/>
              <a:rect l="l" t="t" r="r" b="b"/>
              <a:pathLst>
                <a:path w="5999" h="1438" extrusionOk="0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5"/>
            <p:cNvSpPr/>
            <p:nvPr/>
          </p:nvSpPr>
          <p:spPr>
            <a:xfrm>
              <a:off x="7953726" y="4519566"/>
              <a:ext cx="247426" cy="98009"/>
            </a:xfrm>
            <a:custGeom>
              <a:avLst/>
              <a:gdLst/>
              <a:ahLst/>
              <a:cxnLst/>
              <a:rect l="l" t="t" r="r" b="b"/>
              <a:pathLst>
                <a:path w="7720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15"/>
          <p:cNvGrpSpPr/>
          <p:nvPr/>
        </p:nvGrpSpPr>
        <p:grpSpPr>
          <a:xfrm>
            <a:off x="8043992" y="3722915"/>
            <a:ext cx="509851" cy="559625"/>
            <a:chOff x="1203067" y="4113653"/>
            <a:chExt cx="509851" cy="559625"/>
          </a:xfrm>
        </p:grpSpPr>
        <p:sp>
          <p:nvSpPr>
            <p:cNvPr id="259" name="Google Shape;259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15"/>
          <p:cNvGrpSpPr/>
          <p:nvPr/>
        </p:nvGrpSpPr>
        <p:grpSpPr>
          <a:xfrm>
            <a:off x="1203067" y="4113653"/>
            <a:ext cx="509851" cy="559625"/>
            <a:chOff x="1203067" y="4113653"/>
            <a:chExt cx="509851" cy="559625"/>
          </a:xfrm>
        </p:grpSpPr>
        <p:sp>
          <p:nvSpPr>
            <p:cNvPr id="281" name="Google Shape;281;p15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5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5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5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5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5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5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5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5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5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6" name="Google Shape;306;p16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307" name="Google Shape;307;p16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6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6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6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6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6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6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6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6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6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322" name="Google Shape;322;p16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6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6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16"/>
          <p:cNvGrpSpPr/>
          <p:nvPr/>
        </p:nvGrpSpPr>
        <p:grpSpPr>
          <a:xfrm>
            <a:off x="7881171" y="2280917"/>
            <a:ext cx="978340" cy="2392217"/>
            <a:chOff x="7881171" y="2278620"/>
            <a:chExt cx="978340" cy="2392217"/>
          </a:xfrm>
        </p:grpSpPr>
        <p:sp>
          <p:nvSpPr>
            <p:cNvPr id="326" name="Google Shape;326;p16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6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6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6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6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6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6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6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6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6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6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6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6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6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6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6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6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6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6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6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6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6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6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6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6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1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17"/>
          <p:cNvSpPr txBox="1">
            <a:spLocks noGrp="1"/>
          </p:cNvSpPr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17"/>
          <p:cNvSpPr txBox="1">
            <a:spLocks noGrp="1"/>
          </p:cNvSpPr>
          <p:nvPr>
            <p:ph type="subTitle" idx="1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64" name="Google Shape;364;p17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65" name="Google Shape;365;p17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7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7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7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17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70" name="Google Shape;370;p17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7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7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7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" name="Google Shape;374;p17"/>
          <p:cNvGrpSpPr/>
          <p:nvPr/>
        </p:nvGrpSpPr>
        <p:grpSpPr>
          <a:xfrm>
            <a:off x="146197" y="2917586"/>
            <a:ext cx="1147614" cy="1754866"/>
            <a:chOff x="146197" y="2914863"/>
            <a:chExt cx="1147614" cy="1754866"/>
          </a:xfrm>
        </p:grpSpPr>
        <p:sp>
          <p:nvSpPr>
            <p:cNvPr id="375" name="Google Shape;375;p17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7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7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7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7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7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7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7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7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7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7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18"/>
          <p:cNvSpPr txBox="1">
            <a:spLocks noGrp="1"/>
          </p:cNvSpPr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8"/>
          <p:cNvSpPr txBox="1">
            <a:spLocks noGrp="1"/>
          </p:cNvSpPr>
          <p:nvPr>
            <p:ph type="subTitle" idx="1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97" name="Google Shape;397;p18"/>
          <p:cNvGrpSpPr/>
          <p:nvPr/>
        </p:nvGrpSpPr>
        <p:grpSpPr>
          <a:xfrm>
            <a:off x="3519477" y="424219"/>
            <a:ext cx="1304531" cy="2282345"/>
            <a:chOff x="3519477" y="424219"/>
            <a:chExt cx="1304531" cy="2282345"/>
          </a:xfrm>
        </p:grpSpPr>
        <p:sp>
          <p:nvSpPr>
            <p:cNvPr id="398" name="Google Shape;398;p18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8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18"/>
          <p:cNvGrpSpPr/>
          <p:nvPr/>
        </p:nvGrpSpPr>
        <p:grpSpPr>
          <a:xfrm>
            <a:off x="6096361" y="424219"/>
            <a:ext cx="1304531" cy="2282345"/>
            <a:chOff x="6096361" y="424219"/>
            <a:chExt cx="1304531" cy="2282345"/>
          </a:xfrm>
        </p:grpSpPr>
        <p:sp>
          <p:nvSpPr>
            <p:cNvPr id="413" name="Google Shape;413;p18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8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8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8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8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8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8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8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8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18"/>
          <p:cNvGrpSpPr/>
          <p:nvPr/>
        </p:nvGrpSpPr>
        <p:grpSpPr>
          <a:xfrm>
            <a:off x="7823375" y="3028019"/>
            <a:ext cx="701542" cy="1644902"/>
            <a:chOff x="7823375" y="3040429"/>
            <a:chExt cx="701542" cy="1644902"/>
          </a:xfrm>
        </p:grpSpPr>
        <p:sp>
          <p:nvSpPr>
            <p:cNvPr id="428" name="Google Shape;428;p18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8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8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8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8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subTitle" idx="1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2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hasCustomPrompt="1"/>
          </p:nvPr>
        </p:nvSpPr>
        <p:spPr>
          <a:xfrm>
            <a:off x="720000" y="1706550"/>
            <a:ext cx="758700" cy="4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8" name="Google Shape;438;p19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subTitle" idx="4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0" name="Google Shape;440;p19"/>
          <p:cNvSpPr txBox="1">
            <a:spLocks noGrp="1"/>
          </p:cNvSpPr>
          <p:nvPr>
            <p:ph type="subTitle" idx="5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2729475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 txBox="1">
            <a:spLocks noGrp="1"/>
          </p:cNvSpPr>
          <p:nvPr>
            <p:ph type="subTitle" idx="7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3" name="Google Shape;443;p19"/>
          <p:cNvSpPr txBox="1">
            <a:spLocks noGrp="1"/>
          </p:cNvSpPr>
          <p:nvPr>
            <p:ph type="subTitle" idx="8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19"/>
          <p:cNvSpPr txBox="1">
            <a:spLocks noGrp="1"/>
          </p:cNvSpPr>
          <p:nvPr>
            <p:ph type="title" idx="9" hasCustomPrompt="1"/>
          </p:nvPr>
        </p:nvSpPr>
        <p:spPr>
          <a:xfrm>
            <a:off x="720000" y="3752700"/>
            <a:ext cx="758700" cy="5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445" name="Google Shape;445;p19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46" name="Google Shape;446;p19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19"/>
          <p:cNvGrpSpPr/>
          <p:nvPr/>
        </p:nvGrpSpPr>
        <p:grpSpPr>
          <a:xfrm>
            <a:off x="7057215" y="860363"/>
            <a:ext cx="1440106" cy="2519509"/>
            <a:chOff x="6853029" y="844403"/>
            <a:chExt cx="1516061" cy="2652394"/>
          </a:xfrm>
        </p:grpSpPr>
        <p:sp>
          <p:nvSpPr>
            <p:cNvPr id="452" name="Google Shape;452;p19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19"/>
          <p:cNvGrpSpPr/>
          <p:nvPr/>
        </p:nvGrpSpPr>
        <p:grpSpPr>
          <a:xfrm>
            <a:off x="6883611" y="3709688"/>
            <a:ext cx="1022876" cy="962333"/>
            <a:chOff x="6883611" y="3709688"/>
            <a:chExt cx="1022876" cy="962333"/>
          </a:xfrm>
        </p:grpSpPr>
        <p:sp>
          <p:nvSpPr>
            <p:cNvPr id="467" name="Google Shape;467;p19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9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9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9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9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9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9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9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9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2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20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96" name="Google Shape;496;p20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2" name="Google Shape;512;p20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3" name="Google Shape;513;p20"/>
          <p:cNvSpPr txBox="1">
            <a:spLocks noGrp="1"/>
          </p:cNvSpPr>
          <p:nvPr>
            <p:ph type="subTitle" idx="2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4" name="Google Shape;514;p20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5" name="Google Shape;515;p20"/>
          <p:cNvSpPr txBox="1">
            <a:spLocks noGrp="1"/>
          </p:cNvSpPr>
          <p:nvPr>
            <p:ph type="subTitle" idx="4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ubTitle" idx="5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7" name="Google Shape;517;p20"/>
          <p:cNvSpPr txBox="1">
            <a:spLocks noGrp="1"/>
          </p:cNvSpPr>
          <p:nvPr>
            <p:ph type="subTitle" idx="6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8" name="Google Shape;518;p20"/>
          <p:cNvSpPr txBox="1">
            <a:spLocks noGrp="1"/>
          </p:cNvSpPr>
          <p:nvPr>
            <p:ph type="title" idx="7" hasCustomPrompt="1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9" name="Google Shape;519;p20"/>
          <p:cNvSpPr txBox="1">
            <a:spLocks noGrp="1"/>
          </p:cNvSpPr>
          <p:nvPr>
            <p:ph type="title" idx="8" hasCustomPrompt="1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0" name="Google Shape;520;p20"/>
          <p:cNvSpPr txBox="1">
            <a:spLocks noGrp="1"/>
          </p:cNvSpPr>
          <p:nvPr>
            <p:ph type="title" idx="9" hasCustomPrompt="1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1" name="Google Shape;521;p20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0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1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29" name="Google Shape;529;p21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0" name="Google Shape;530;p21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1" name="Google Shape;531;p21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2" name="Google Shape;532;p21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3" name="Google Shape;533;p21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4" name="Google Shape;534;p21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1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6" name="Google Shape;536;p21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21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8" name="Google Shape;538;p21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3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22"/>
          <p:cNvGrpSpPr/>
          <p:nvPr/>
        </p:nvGrpSpPr>
        <p:grpSpPr>
          <a:xfrm>
            <a:off x="7561488" y="2913763"/>
            <a:ext cx="1149234" cy="1756540"/>
            <a:chOff x="7561488" y="2913763"/>
            <a:chExt cx="1149234" cy="1756540"/>
          </a:xfrm>
        </p:grpSpPr>
        <p:sp>
          <p:nvSpPr>
            <p:cNvPr id="542" name="Google Shape;542;p22"/>
            <p:cNvSpPr/>
            <p:nvPr/>
          </p:nvSpPr>
          <p:spPr>
            <a:xfrm>
              <a:off x="7561488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94795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8331761" y="4349214"/>
              <a:ext cx="99191" cy="321089"/>
            </a:xfrm>
            <a:custGeom>
              <a:avLst/>
              <a:gdLst/>
              <a:ahLst/>
              <a:cxnLst/>
              <a:rect l="l" t="t" r="r" b="b"/>
              <a:pathLst>
                <a:path w="3092" h="10009" extrusionOk="0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2"/>
            <p:cNvSpPr/>
            <p:nvPr/>
          </p:nvSpPr>
          <p:spPr>
            <a:xfrm>
              <a:off x="860296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2"/>
            <p:cNvSpPr/>
            <p:nvPr/>
          </p:nvSpPr>
          <p:spPr>
            <a:xfrm>
              <a:off x="7561488" y="3637167"/>
              <a:ext cx="310919" cy="722506"/>
            </a:xfrm>
            <a:custGeom>
              <a:avLst/>
              <a:gdLst/>
              <a:ahLst/>
              <a:cxnLst/>
              <a:rect l="l" t="t" r="r" b="b"/>
              <a:pathLst>
                <a:path w="9692" h="22522" extrusionOk="0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7804301" y="2913763"/>
              <a:ext cx="897855" cy="1329876"/>
            </a:xfrm>
            <a:custGeom>
              <a:avLst/>
              <a:gdLst/>
              <a:ahLst/>
              <a:cxnLst/>
              <a:rect l="l" t="t" r="r" b="b"/>
              <a:pathLst>
                <a:path w="27988" h="41455" extrusionOk="0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7612944" y="4008172"/>
              <a:ext cx="1081192" cy="346945"/>
            </a:xfrm>
            <a:custGeom>
              <a:avLst/>
              <a:gdLst/>
              <a:ahLst/>
              <a:cxnLst/>
              <a:rect l="l" t="t" r="r" b="b"/>
              <a:pathLst>
                <a:path w="33703" h="10815" extrusionOk="0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2"/>
            <p:cNvSpPr/>
            <p:nvPr/>
          </p:nvSpPr>
          <p:spPr>
            <a:xfrm>
              <a:off x="7597963" y="4007659"/>
              <a:ext cx="749902" cy="341427"/>
            </a:xfrm>
            <a:custGeom>
              <a:avLst/>
              <a:gdLst/>
              <a:ahLst/>
              <a:cxnLst/>
              <a:rect l="l" t="t" r="r" b="b"/>
              <a:pathLst>
                <a:path w="23376" h="10643" extrusionOk="0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2"/>
            <p:cNvSpPr/>
            <p:nvPr/>
          </p:nvSpPr>
          <p:spPr>
            <a:xfrm>
              <a:off x="7929734" y="2934679"/>
              <a:ext cx="584818" cy="697900"/>
            </a:xfrm>
            <a:custGeom>
              <a:avLst/>
              <a:gdLst/>
              <a:ahLst/>
              <a:cxnLst/>
              <a:rect l="l" t="t" r="r" b="b"/>
              <a:pathLst>
                <a:path w="18230" h="21755" extrusionOk="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8501111" y="3230906"/>
              <a:ext cx="62235" cy="21846"/>
            </a:xfrm>
            <a:custGeom>
              <a:avLst/>
              <a:gdLst/>
              <a:ahLst/>
              <a:cxnLst/>
              <a:rect l="l" t="t" r="r" b="b"/>
              <a:pathLst>
                <a:path w="1940" h="681" extrusionOk="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2"/>
            <p:cNvSpPr/>
            <p:nvPr/>
          </p:nvSpPr>
          <p:spPr>
            <a:xfrm>
              <a:off x="8501111" y="3289901"/>
              <a:ext cx="28455" cy="4684"/>
            </a:xfrm>
            <a:custGeom>
              <a:avLst/>
              <a:gdLst/>
              <a:ahLst/>
              <a:cxnLst/>
              <a:rect l="l" t="t" r="r" b="b"/>
              <a:pathLst>
                <a:path w="887" h="146" extrusionOk="0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2"/>
            <p:cNvSpPr/>
            <p:nvPr/>
          </p:nvSpPr>
          <p:spPr>
            <a:xfrm>
              <a:off x="8258297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2"/>
            <p:cNvSpPr/>
            <p:nvPr/>
          </p:nvSpPr>
          <p:spPr>
            <a:xfrm>
              <a:off x="8251881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2"/>
            <p:cNvSpPr/>
            <p:nvPr/>
          </p:nvSpPr>
          <p:spPr>
            <a:xfrm>
              <a:off x="8254576" y="3302508"/>
              <a:ext cx="26274" cy="109778"/>
            </a:xfrm>
            <a:custGeom>
              <a:avLst/>
              <a:gdLst/>
              <a:ahLst/>
              <a:cxnLst/>
              <a:rect l="l" t="t" r="r" b="b"/>
              <a:pathLst>
                <a:path w="819" h="3422" extrusionOk="0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2"/>
            <p:cNvSpPr/>
            <p:nvPr/>
          </p:nvSpPr>
          <p:spPr>
            <a:xfrm>
              <a:off x="8218101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2"/>
            <p:cNvSpPr/>
            <p:nvPr/>
          </p:nvSpPr>
          <p:spPr>
            <a:xfrm>
              <a:off x="8006373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2"/>
            <p:cNvSpPr/>
            <p:nvPr/>
          </p:nvSpPr>
          <p:spPr>
            <a:xfrm>
              <a:off x="7999957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2"/>
            <p:cNvSpPr/>
            <p:nvPr/>
          </p:nvSpPr>
          <p:spPr>
            <a:xfrm>
              <a:off x="8002620" y="3302508"/>
              <a:ext cx="26306" cy="109778"/>
            </a:xfrm>
            <a:custGeom>
              <a:avLst/>
              <a:gdLst/>
              <a:ahLst/>
              <a:cxnLst/>
              <a:rect l="l" t="t" r="r" b="b"/>
              <a:pathLst>
                <a:path w="820" h="3422" extrusionOk="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2"/>
            <p:cNvSpPr/>
            <p:nvPr/>
          </p:nvSpPr>
          <p:spPr>
            <a:xfrm>
              <a:off x="7966177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2"/>
            <p:cNvSpPr/>
            <p:nvPr/>
          </p:nvSpPr>
          <p:spPr>
            <a:xfrm>
              <a:off x="8331761" y="3623180"/>
              <a:ext cx="372545" cy="740246"/>
            </a:xfrm>
            <a:custGeom>
              <a:avLst/>
              <a:gdLst/>
              <a:ahLst/>
              <a:cxnLst/>
              <a:rect l="l" t="t" r="r" b="b"/>
              <a:pathLst>
                <a:path w="11613" h="23075" extrusionOk="0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2"/>
            <p:cNvSpPr/>
            <p:nvPr/>
          </p:nvSpPr>
          <p:spPr>
            <a:xfrm>
              <a:off x="8428770" y="3630013"/>
              <a:ext cx="281951" cy="735306"/>
            </a:xfrm>
            <a:custGeom>
              <a:avLst/>
              <a:gdLst/>
              <a:ahLst/>
              <a:cxnLst/>
              <a:rect l="l" t="t" r="r" b="b"/>
              <a:pathLst>
                <a:path w="8789" h="22921" extrusionOk="0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2"/>
            <p:cNvSpPr/>
            <p:nvPr/>
          </p:nvSpPr>
          <p:spPr>
            <a:xfrm>
              <a:off x="8591705" y="3954470"/>
              <a:ext cx="26306" cy="33620"/>
            </a:xfrm>
            <a:custGeom>
              <a:avLst/>
              <a:gdLst/>
              <a:ahLst/>
              <a:cxnLst/>
              <a:rect l="l" t="t" r="r" b="b"/>
              <a:pathLst>
                <a:path w="820" h="1048" extrusionOk="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2"/>
            <p:cNvSpPr/>
            <p:nvPr/>
          </p:nvSpPr>
          <p:spPr>
            <a:xfrm>
              <a:off x="8554717" y="3844275"/>
              <a:ext cx="51488" cy="116354"/>
            </a:xfrm>
            <a:custGeom>
              <a:avLst/>
              <a:gdLst/>
              <a:ahLst/>
              <a:cxnLst/>
              <a:rect l="l" t="t" r="r" b="b"/>
              <a:pathLst>
                <a:path w="1605" h="3627" extrusionOk="0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2"/>
            <p:cNvSpPr/>
            <p:nvPr/>
          </p:nvSpPr>
          <p:spPr>
            <a:xfrm>
              <a:off x="8609413" y="3854990"/>
              <a:ext cx="48794" cy="107243"/>
            </a:xfrm>
            <a:custGeom>
              <a:avLst/>
              <a:gdLst/>
              <a:ahLst/>
              <a:cxnLst/>
              <a:rect l="l" t="t" r="r" b="b"/>
              <a:pathLst>
                <a:path w="1521" h="3343" extrusionOk="0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2"/>
            <p:cNvSpPr/>
            <p:nvPr/>
          </p:nvSpPr>
          <p:spPr>
            <a:xfrm>
              <a:off x="8556866" y="3984176"/>
              <a:ext cx="40774" cy="180129"/>
            </a:xfrm>
            <a:custGeom>
              <a:avLst/>
              <a:gdLst/>
              <a:ahLst/>
              <a:cxnLst/>
              <a:rect l="l" t="t" r="r" b="b"/>
              <a:pathLst>
                <a:path w="1271" h="5615" extrusionOk="0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2"/>
            <p:cNvSpPr/>
            <p:nvPr/>
          </p:nvSpPr>
          <p:spPr>
            <a:xfrm>
              <a:off x="8610472" y="3984722"/>
              <a:ext cx="46131" cy="110451"/>
            </a:xfrm>
            <a:custGeom>
              <a:avLst/>
              <a:gdLst/>
              <a:ahLst/>
              <a:cxnLst/>
              <a:rect l="l" t="t" r="r" b="b"/>
              <a:pathLst>
                <a:path w="1438" h="3443" extrusionOk="0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8" name="Google Shape;568;p22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69" name="Google Shape;569;p22"/>
            <p:cNvSpPr/>
            <p:nvPr/>
          </p:nvSpPr>
          <p:spPr>
            <a:xfrm>
              <a:off x="827607" y="2640409"/>
              <a:ext cx="428300" cy="344700"/>
            </a:xfrm>
            <a:custGeom>
              <a:avLst/>
              <a:gdLst/>
              <a:ahLst/>
              <a:cxnLst/>
              <a:rect l="l" t="t" r="r" b="b"/>
              <a:pathLst>
                <a:path w="13351" h="10745" extrusionOk="0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2"/>
            <p:cNvSpPr/>
            <p:nvPr/>
          </p:nvSpPr>
          <p:spPr>
            <a:xfrm>
              <a:off x="842075" y="2661839"/>
              <a:ext cx="398819" cy="301809"/>
            </a:xfrm>
            <a:custGeom>
              <a:avLst/>
              <a:gdLst/>
              <a:ahLst/>
              <a:cxnLst/>
              <a:rect l="l" t="t" r="r" b="b"/>
              <a:pathLst>
                <a:path w="12432" h="9408" extrusionOk="0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2"/>
            <p:cNvSpPr/>
            <p:nvPr/>
          </p:nvSpPr>
          <p:spPr>
            <a:xfrm>
              <a:off x="842075" y="2776011"/>
              <a:ext cx="394520" cy="187636"/>
            </a:xfrm>
            <a:custGeom>
              <a:avLst/>
              <a:gdLst/>
              <a:ahLst/>
              <a:cxnLst/>
              <a:rect l="l" t="t" r="r" b="b"/>
              <a:pathLst>
                <a:path w="12298" h="5849" extrusionOk="0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2"/>
            <p:cNvSpPr/>
            <p:nvPr/>
          </p:nvSpPr>
          <p:spPr>
            <a:xfrm>
              <a:off x="1031828" y="2723496"/>
              <a:ext cx="72918" cy="62556"/>
            </a:xfrm>
            <a:custGeom>
              <a:avLst/>
              <a:gdLst/>
              <a:ahLst/>
              <a:cxnLst/>
              <a:rect l="l" t="t" r="r" b="b"/>
              <a:pathLst>
                <a:path w="2273" h="1950" extrusionOk="0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" name="Google Shape;573;p22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74" name="Google Shape;574;p22"/>
            <p:cNvSpPr/>
            <p:nvPr/>
          </p:nvSpPr>
          <p:spPr>
            <a:xfrm>
              <a:off x="5461403" y="1884091"/>
              <a:ext cx="552129" cy="444404"/>
            </a:xfrm>
            <a:custGeom>
              <a:avLst/>
              <a:gdLst/>
              <a:ahLst/>
              <a:cxnLst/>
              <a:rect l="l" t="t" r="r" b="b"/>
              <a:pathLst>
                <a:path w="17211" h="13853" extrusionOk="0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2"/>
            <p:cNvSpPr/>
            <p:nvPr/>
          </p:nvSpPr>
          <p:spPr>
            <a:xfrm>
              <a:off x="5480715" y="1911455"/>
              <a:ext cx="512991" cy="389162"/>
            </a:xfrm>
            <a:custGeom>
              <a:avLst/>
              <a:gdLst/>
              <a:ahLst/>
              <a:cxnLst/>
              <a:rect l="l" t="t" r="r" b="b"/>
              <a:pathLst>
                <a:path w="15991" h="12131" extrusionOk="0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2"/>
            <p:cNvSpPr/>
            <p:nvPr/>
          </p:nvSpPr>
          <p:spPr>
            <a:xfrm>
              <a:off x="5480715" y="2058831"/>
              <a:ext cx="507634" cy="241787"/>
            </a:xfrm>
            <a:custGeom>
              <a:avLst/>
              <a:gdLst/>
              <a:ahLst/>
              <a:cxnLst/>
              <a:rect l="l" t="t" r="r" b="b"/>
              <a:pathLst>
                <a:path w="15824" h="7537" extrusionOk="0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2"/>
            <p:cNvSpPr/>
            <p:nvPr/>
          </p:nvSpPr>
          <p:spPr>
            <a:xfrm>
              <a:off x="5724747" y="1991302"/>
              <a:ext cx="93674" cy="79911"/>
            </a:xfrm>
            <a:custGeom>
              <a:avLst/>
              <a:gdLst/>
              <a:ahLst/>
              <a:cxnLst/>
              <a:rect l="l" t="t" r="r" b="b"/>
              <a:pathLst>
                <a:path w="2920" h="2491" extrusionOk="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22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79" name="Google Shape;579;p22"/>
            <p:cNvSpPr/>
            <p:nvPr/>
          </p:nvSpPr>
          <p:spPr>
            <a:xfrm>
              <a:off x="7328876" y="1596269"/>
              <a:ext cx="605702" cy="487263"/>
            </a:xfrm>
            <a:custGeom>
              <a:avLst/>
              <a:gdLst/>
              <a:ahLst/>
              <a:cxnLst/>
              <a:rect l="l" t="t" r="r" b="b"/>
              <a:pathLst>
                <a:path w="18881" h="15189" extrusionOk="0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7349760" y="1626809"/>
              <a:ext cx="562844" cy="426696"/>
            </a:xfrm>
            <a:custGeom>
              <a:avLst/>
              <a:gdLst/>
              <a:ahLst/>
              <a:cxnLst/>
              <a:rect l="l" t="t" r="r" b="b"/>
              <a:pathLst>
                <a:path w="17545" h="13301" extrusionOk="0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7349760" y="1788172"/>
              <a:ext cx="556973" cy="265334"/>
            </a:xfrm>
            <a:custGeom>
              <a:avLst/>
              <a:gdLst/>
              <a:ahLst/>
              <a:cxnLst/>
              <a:rect l="l" t="t" r="r" b="b"/>
              <a:pathLst>
                <a:path w="17362" h="8271" extrusionOk="0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7617948" y="1714195"/>
              <a:ext cx="102784" cy="87835"/>
            </a:xfrm>
            <a:custGeom>
              <a:avLst/>
              <a:gdLst/>
              <a:ahLst/>
              <a:cxnLst/>
              <a:rect l="l" t="t" r="r" b="b"/>
              <a:pathLst>
                <a:path w="3204" h="2738" extrusionOk="0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3" name="Google Shape;583;p22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84" name="Google Shape;584;p22"/>
            <p:cNvSpPr/>
            <p:nvPr/>
          </p:nvSpPr>
          <p:spPr>
            <a:xfrm>
              <a:off x="3013987" y="1385087"/>
              <a:ext cx="1010392" cy="812618"/>
            </a:xfrm>
            <a:custGeom>
              <a:avLst/>
              <a:gdLst/>
              <a:ahLst/>
              <a:cxnLst/>
              <a:rect l="l" t="t" r="r" b="b"/>
              <a:pathLst>
                <a:path w="31496" h="25331" extrusionOk="0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048826" y="1435452"/>
              <a:ext cx="939110" cy="711342"/>
            </a:xfrm>
            <a:custGeom>
              <a:avLst/>
              <a:gdLst/>
              <a:ahLst/>
              <a:cxnLst/>
              <a:rect l="l" t="t" r="r" b="b"/>
              <a:pathLst>
                <a:path w="29274" h="22174" extrusionOk="0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3048826" y="1704539"/>
              <a:ext cx="928941" cy="442255"/>
            </a:xfrm>
            <a:custGeom>
              <a:avLst/>
              <a:gdLst/>
              <a:ahLst/>
              <a:cxnLst/>
              <a:rect l="l" t="t" r="r" b="b"/>
              <a:pathLst>
                <a:path w="28957" h="13786" extrusionOk="0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496150" y="1581256"/>
              <a:ext cx="171275" cy="146189"/>
            </a:xfrm>
            <a:custGeom>
              <a:avLst/>
              <a:gdLst/>
              <a:ahLst/>
              <a:cxnLst/>
              <a:rect l="l" t="t" r="r" b="b"/>
              <a:pathLst>
                <a:path w="5339" h="4557" extrusionOk="0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22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89" name="Google Shape;589;p22"/>
            <p:cNvSpPr/>
            <p:nvPr/>
          </p:nvSpPr>
          <p:spPr>
            <a:xfrm>
              <a:off x="2215869" y="2932016"/>
              <a:ext cx="581610" cy="467951"/>
            </a:xfrm>
            <a:custGeom>
              <a:avLst/>
              <a:gdLst/>
              <a:ahLst/>
              <a:cxnLst/>
              <a:rect l="l" t="t" r="r" b="b"/>
              <a:pathLst>
                <a:path w="18130" h="14587" extrusionOk="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2235694" y="2961466"/>
              <a:ext cx="540869" cy="409565"/>
            </a:xfrm>
            <a:custGeom>
              <a:avLst/>
              <a:gdLst/>
              <a:ahLst/>
              <a:cxnLst/>
              <a:rect l="l" t="t" r="r" b="b"/>
              <a:pathLst>
                <a:path w="16860" h="12767" extrusionOk="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2235694" y="3115867"/>
              <a:ext cx="534966" cy="255164"/>
            </a:xfrm>
            <a:custGeom>
              <a:avLst/>
              <a:gdLst/>
              <a:ahLst/>
              <a:cxnLst/>
              <a:rect l="l" t="t" r="r" b="b"/>
              <a:pathLst>
                <a:path w="16676" h="7954" extrusionOk="0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2493136" y="3045098"/>
              <a:ext cx="99031" cy="84435"/>
            </a:xfrm>
            <a:custGeom>
              <a:avLst/>
              <a:gdLst/>
              <a:ahLst/>
              <a:cxnLst/>
              <a:rect l="l" t="t" r="r" b="b"/>
              <a:pathLst>
                <a:path w="3087" h="2632" extrusionOk="0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22"/>
          <p:cNvGrpSpPr/>
          <p:nvPr/>
        </p:nvGrpSpPr>
        <p:grpSpPr>
          <a:xfrm>
            <a:off x="6615448" y="2609324"/>
            <a:ext cx="726323" cy="586422"/>
            <a:chOff x="6615448" y="2609324"/>
            <a:chExt cx="726323" cy="586422"/>
          </a:xfrm>
        </p:grpSpPr>
        <p:sp>
          <p:nvSpPr>
            <p:cNvPr id="594" name="Google Shape;594;p22"/>
            <p:cNvSpPr/>
            <p:nvPr/>
          </p:nvSpPr>
          <p:spPr>
            <a:xfrm>
              <a:off x="6617598" y="2611473"/>
              <a:ext cx="724174" cy="582669"/>
            </a:xfrm>
            <a:custGeom>
              <a:avLst/>
              <a:gdLst/>
              <a:ahLst/>
              <a:cxnLst/>
              <a:rect l="l" t="t" r="r" b="b"/>
              <a:pathLst>
                <a:path w="22574" h="18163" extrusionOk="0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6615448" y="2609324"/>
              <a:ext cx="726323" cy="586422"/>
            </a:xfrm>
            <a:custGeom>
              <a:avLst/>
              <a:gdLst/>
              <a:ahLst/>
              <a:cxnLst/>
              <a:rect l="l" t="t" r="r" b="b"/>
              <a:pathLst>
                <a:path w="22641" h="18280" extrusionOk="0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2"/>
            <p:cNvSpPr/>
            <p:nvPr/>
          </p:nvSpPr>
          <p:spPr>
            <a:xfrm>
              <a:off x="6642781" y="2647916"/>
              <a:ext cx="672718" cy="509783"/>
            </a:xfrm>
            <a:custGeom>
              <a:avLst/>
              <a:gdLst/>
              <a:ahLst/>
              <a:cxnLst/>
              <a:rect l="l" t="t" r="r" b="b"/>
              <a:pathLst>
                <a:path w="20970" h="15891" extrusionOk="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2"/>
            <p:cNvSpPr/>
            <p:nvPr/>
          </p:nvSpPr>
          <p:spPr>
            <a:xfrm>
              <a:off x="6642781" y="2840332"/>
              <a:ext cx="665756" cy="317367"/>
            </a:xfrm>
            <a:custGeom>
              <a:avLst/>
              <a:gdLst/>
              <a:ahLst/>
              <a:cxnLst/>
              <a:rect l="l" t="t" r="r" b="b"/>
              <a:pathLst>
                <a:path w="20753" h="9893" extrusionOk="0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6962939" y="2751887"/>
              <a:ext cx="123155" cy="105222"/>
            </a:xfrm>
            <a:custGeom>
              <a:avLst/>
              <a:gdLst/>
              <a:ahLst/>
              <a:cxnLst/>
              <a:rect l="l" t="t" r="r" b="b"/>
              <a:pathLst>
                <a:path w="3839" h="3280" extrusionOk="0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9" name="Google Shape;599;p22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600" name="Google Shape;600;p22"/>
            <p:cNvSpPr/>
            <p:nvPr/>
          </p:nvSpPr>
          <p:spPr>
            <a:xfrm>
              <a:off x="5361698" y="924642"/>
              <a:ext cx="863016" cy="694179"/>
            </a:xfrm>
            <a:custGeom>
              <a:avLst/>
              <a:gdLst/>
              <a:ahLst/>
              <a:cxnLst/>
              <a:rect l="l" t="t" r="r" b="b"/>
              <a:pathLst>
                <a:path w="26902" h="21639" extrusionOk="0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5359581" y="922525"/>
              <a:ext cx="865133" cy="698446"/>
            </a:xfrm>
            <a:custGeom>
              <a:avLst/>
              <a:gdLst/>
              <a:ahLst/>
              <a:cxnLst/>
              <a:rect l="l" t="t" r="r" b="b"/>
              <a:pathLst>
                <a:path w="26968" h="21772" extrusionOk="0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5387426" y="968079"/>
              <a:ext cx="801904" cy="607306"/>
            </a:xfrm>
            <a:custGeom>
              <a:avLst/>
              <a:gdLst/>
              <a:ahLst/>
              <a:cxnLst/>
              <a:rect l="l" t="t" r="r" b="b"/>
              <a:pathLst>
                <a:path w="24997" h="18931" extrusionOk="0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5391179" y="968079"/>
              <a:ext cx="801390" cy="607306"/>
            </a:xfrm>
            <a:custGeom>
              <a:avLst/>
              <a:gdLst/>
              <a:ahLst/>
              <a:cxnLst/>
              <a:rect l="l" t="t" r="r" b="b"/>
              <a:pathLst>
                <a:path w="24981" h="18931" extrusionOk="0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5391725" y="1197483"/>
              <a:ext cx="793338" cy="377902"/>
            </a:xfrm>
            <a:custGeom>
              <a:avLst/>
              <a:gdLst/>
              <a:ahLst/>
              <a:cxnLst/>
              <a:rect l="l" t="t" r="r" b="b"/>
              <a:pathLst>
                <a:path w="24730" h="11780" extrusionOk="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5773669" y="1092421"/>
              <a:ext cx="146060" cy="124920"/>
            </a:xfrm>
            <a:custGeom>
              <a:avLst/>
              <a:gdLst/>
              <a:ahLst/>
              <a:cxnLst/>
              <a:rect l="l" t="t" r="r" b="b"/>
              <a:pathLst>
                <a:path w="4553" h="3894" extrusionOk="0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22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607" name="Google Shape;607;p22"/>
            <p:cNvSpPr/>
            <p:nvPr/>
          </p:nvSpPr>
          <p:spPr>
            <a:xfrm>
              <a:off x="6617052" y="3330257"/>
              <a:ext cx="359681" cy="288945"/>
            </a:xfrm>
            <a:custGeom>
              <a:avLst/>
              <a:gdLst/>
              <a:ahLst/>
              <a:cxnLst/>
              <a:rect l="l" t="t" r="r" b="b"/>
              <a:pathLst>
                <a:path w="11212" h="9007" extrusionOk="0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6614903" y="3328108"/>
              <a:ext cx="361830" cy="293243"/>
            </a:xfrm>
            <a:custGeom>
              <a:avLst/>
              <a:gdLst/>
              <a:ahLst/>
              <a:cxnLst/>
              <a:rect l="l" t="t" r="r" b="b"/>
              <a:pathLst>
                <a:path w="11279" h="9141" extrusionOk="0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6627767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6631521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6629917" y="3443885"/>
              <a:ext cx="330199" cy="157609"/>
            </a:xfrm>
            <a:custGeom>
              <a:avLst/>
              <a:gdLst/>
              <a:ahLst/>
              <a:cxnLst/>
              <a:rect l="l" t="t" r="r" b="b"/>
              <a:pathLst>
                <a:path w="10293" h="4913" extrusionOk="0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6788584" y="3399935"/>
              <a:ext cx="61112" cy="52419"/>
            </a:xfrm>
            <a:custGeom>
              <a:avLst/>
              <a:gdLst/>
              <a:ahLst/>
              <a:cxnLst/>
              <a:rect l="l" t="t" r="r" b="b"/>
              <a:pathLst>
                <a:path w="1905" h="1634" extrusionOk="0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2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614" name="Google Shape;614;p22"/>
            <p:cNvSpPr/>
            <p:nvPr/>
          </p:nvSpPr>
          <p:spPr>
            <a:xfrm>
              <a:off x="847432" y="1530890"/>
              <a:ext cx="498523" cy="401481"/>
            </a:xfrm>
            <a:custGeom>
              <a:avLst/>
              <a:gdLst/>
              <a:ahLst/>
              <a:cxnLst/>
              <a:rect l="l" t="t" r="r" b="b"/>
              <a:pathLst>
                <a:path w="15540" h="12515" extrusionOk="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844738" y="1529254"/>
              <a:ext cx="501218" cy="404721"/>
            </a:xfrm>
            <a:custGeom>
              <a:avLst/>
              <a:gdLst/>
              <a:ahLst/>
              <a:cxnLst/>
              <a:rect l="l" t="t" r="r" b="b"/>
              <a:pathLst>
                <a:path w="15624" h="12616" extrusionOk="0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864563" y="1556073"/>
              <a:ext cx="463171" cy="351116"/>
            </a:xfrm>
            <a:custGeom>
              <a:avLst/>
              <a:gdLst/>
              <a:ahLst/>
              <a:cxnLst/>
              <a:rect l="l" t="t" r="r" b="b"/>
              <a:pathLst>
                <a:path w="14438" h="10945" extrusionOk="0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868316" y="1689013"/>
              <a:ext cx="458327" cy="218176"/>
            </a:xfrm>
            <a:custGeom>
              <a:avLst/>
              <a:gdLst/>
              <a:ahLst/>
              <a:cxnLst/>
              <a:rect l="l" t="t" r="r" b="b"/>
              <a:pathLst>
                <a:path w="14287" h="6801" extrusionOk="0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1088770" y="1627900"/>
              <a:ext cx="84595" cy="72116"/>
            </a:xfrm>
            <a:custGeom>
              <a:avLst/>
              <a:gdLst/>
              <a:ahLst/>
              <a:cxnLst/>
              <a:rect l="l" t="t" r="r" b="b"/>
              <a:pathLst>
                <a:path w="2637" h="2248" extrusionOk="0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2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620" name="Google Shape;620;p22"/>
            <p:cNvSpPr/>
            <p:nvPr/>
          </p:nvSpPr>
          <p:spPr>
            <a:xfrm>
              <a:off x="6642781" y="1905553"/>
              <a:ext cx="332894" cy="268028"/>
            </a:xfrm>
            <a:custGeom>
              <a:avLst/>
              <a:gdLst/>
              <a:ahLst/>
              <a:cxnLst/>
              <a:rect l="l" t="t" r="r" b="b"/>
              <a:pathLst>
                <a:path w="10377" h="8355" extrusionOk="0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6640599" y="1903403"/>
              <a:ext cx="335621" cy="272327"/>
            </a:xfrm>
            <a:custGeom>
              <a:avLst/>
              <a:gdLst/>
              <a:ahLst/>
              <a:cxnLst/>
              <a:rect l="l" t="t" r="r" b="b"/>
              <a:pathLst>
                <a:path w="10462" h="8489" extrusionOk="0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6654554" y="1922170"/>
              <a:ext cx="309315" cy="234794"/>
            </a:xfrm>
            <a:custGeom>
              <a:avLst/>
              <a:gdLst/>
              <a:ahLst/>
              <a:cxnLst/>
              <a:rect l="l" t="t" r="r" b="b"/>
              <a:pathLst>
                <a:path w="9642" h="7319" extrusionOk="0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6654554" y="2011128"/>
              <a:ext cx="306107" cy="145836"/>
            </a:xfrm>
            <a:custGeom>
              <a:avLst/>
              <a:gdLst/>
              <a:ahLst/>
              <a:cxnLst/>
              <a:rect l="l" t="t" r="r" b="b"/>
              <a:pathLst>
                <a:path w="9542" h="4546" extrusionOk="0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6801577" y="1970386"/>
              <a:ext cx="56717" cy="48280"/>
            </a:xfrm>
            <a:custGeom>
              <a:avLst/>
              <a:gdLst/>
              <a:ahLst/>
              <a:cxnLst/>
              <a:rect l="l" t="t" r="r" b="b"/>
              <a:pathLst>
                <a:path w="1768" h="1505" extrusionOk="0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2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626" name="Google Shape;626;p22"/>
            <p:cNvSpPr/>
            <p:nvPr/>
          </p:nvSpPr>
          <p:spPr>
            <a:xfrm>
              <a:off x="1476714" y="1758145"/>
              <a:ext cx="1292888" cy="1040419"/>
            </a:xfrm>
            <a:custGeom>
              <a:avLst/>
              <a:gdLst/>
              <a:ahLst/>
              <a:cxnLst/>
              <a:rect l="l" t="t" r="r" b="b"/>
              <a:pathLst>
                <a:path w="40302" h="32432" extrusionOk="0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1474019" y="1756541"/>
              <a:ext cx="1295583" cy="1044172"/>
            </a:xfrm>
            <a:custGeom>
              <a:avLst/>
              <a:gdLst/>
              <a:ahLst/>
              <a:cxnLst/>
              <a:rect l="l" t="t" r="r" b="b"/>
              <a:pathLst>
                <a:path w="40386" h="32549" extrusionOk="0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21722" y="1823524"/>
              <a:ext cx="1201236" cy="910174"/>
            </a:xfrm>
            <a:custGeom>
              <a:avLst/>
              <a:gdLst/>
              <a:ahLst/>
              <a:cxnLst/>
              <a:rect l="l" t="t" r="r" b="b"/>
              <a:pathLst>
                <a:path w="37445" h="28372" extrusionOk="0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1521722" y="2167133"/>
              <a:ext cx="1188372" cy="566565"/>
            </a:xfrm>
            <a:custGeom>
              <a:avLst/>
              <a:gdLst/>
              <a:ahLst/>
              <a:cxnLst/>
              <a:rect l="l" t="t" r="r" b="b"/>
              <a:pathLst>
                <a:path w="37044" h="17661" extrusionOk="0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2093420" y="2009524"/>
              <a:ext cx="218946" cy="187411"/>
            </a:xfrm>
            <a:custGeom>
              <a:avLst/>
              <a:gdLst/>
              <a:ahLst/>
              <a:cxnLst/>
              <a:rect l="l" t="t" r="r" b="b"/>
              <a:pathLst>
                <a:path w="6825" h="5842" extrusionOk="0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1" name="Google Shape;631;p22"/>
          <p:cNvSpPr txBox="1">
            <a:spLocks noGrp="1"/>
          </p:cNvSpPr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32" name="Google Shape;632;p22"/>
          <p:cNvSpPr txBox="1">
            <a:spLocks noGrp="1"/>
          </p:cNvSpPr>
          <p:nvPr>
            <p:ph type="subTitle" idx="1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23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37" name="Google Shape;637;p23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38" name="Google Shape;638;p23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3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3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3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3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3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3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8" name="Google Shape;648;p23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49" name="Google Shape;649;p23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3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3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3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3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3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3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3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3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3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23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60" name="Google Shape;660;p23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3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23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71" name="Google Shape;671;p23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0"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5" name="Google Shape;685;p25"/>
          <p:cNvGrpSpPr/>
          <p:nvPr/>
        </p:nvGrpSpPr>
        <p:grpSpPr>
          <a:xfrm>
            <a:off x="6510149" y="1965913"/>
            <a:ext cx="2172605" cy="2709763"/>
            <a:chOff x="6510149" y="1949738"/>
            <a:chExt cx="2172605" cy="2709763"/>
          </a:xfrm>
        </p:grpSpPr>
        <p:sp>
          <p:nvSpPr>
            <p:cNvPr id="686" name="Google Shape;686;p25"/>
            <p:cNvSpPr/>
            <p:nvPr/>
          </p:nvSpPr>
          <p:spPr>
            <a:xfrm>
              <a:off x="6510149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7592958" y="2586860"/>
              <a:ext cx="93201" cy="30960"/>
            </a:xfrm>
            <a:custGeom>
              <a:avLst/>
              <a:gdLst/>
              <a:ahLst/>
              <a:cxnLst/>
              <a:rect l="l" t="t" r="r" b="b"/>
              <a:pathLst>
                <a:path w="2908" h="966" extrusionOk="0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6977662" y="4267946"/>
              <a:ext cx="119963" cy="388831"/>
            </a:xfrm>
            <a:custGeom>
              <a:avLst/>
              <a:gdLst/>
              <a:ahLst/>
              <a:cxnLst/>
              <a:rect l="l" t="t" r="r" b="b"/>
              <a:pathLst>
                <a:path w="3743" h="12132" extrusionOk="0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7441394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7769682" y="4267946"/>
              <a:ext cx="120508" cy="388831"/>
            </a:xfrm>
            <a:custGeom>
              <a:avLst/>
              <a:gdLst/>
              <a:ahLst/>
              <a:cxnLst/>
              <a:rect l="l" t="t" r="r" b="b"/>
              <a:pathLst>
                <a:path w="3760" h="12132" extrusionOk="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6510149" y="3406827"/>
              <a:ext cx="375979" cy="873907"/>
            </a:xfrm>
            <a:custGeom>
              <a:avLst/>
              <a:gdLst/>
              <a:ahLst/>
              <a:cxnLst/>
              <a:rect l="l" t="t" r="r" b="b"/>
              <a:pathLst>
                <a:path w="11731" h="27267" extrusionOk="0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6804144" y="2531830"/>
              <a:ext cx="1086046" cy="1608718"/>
            </a:xfrm>
            <a:custGeom>
              <a:avLst/>
              <a:gdLst/>
              <a:ahLst/>
              <a:cxnLst/>
              <a:rect l="l" t="t" r="r" b="b"/>
              <a:pathLst>
                <a:path w="33886" h="50194" extrusionOk="0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6572262" y="3855335"/>
              <a:ext cx="1307768" cy="420143"/>
            </a:xfrm>
            <a:custGeom>
              <a:avLst/>
              <a:gdLst/>
              <a:ahLst/>
              <a:cxnLst/>
              <a:rect l="l" t="t" r="r" b="b"/>
              <a:pathLst>
                <a:path w="40804" h="13109" extrusionOk="0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6554057" y="3855014"/>
              <a:ext cx="907207" cy="413125"/>
            </a:xfrm>
            <a:custGeom>
              <a:avLst/>
              <a:gdLst/>
              <a:ahLst/>
              <a:cxnLst/>
              <a:rect l="l" t="t" r="r" b="b"/>
              <a:pathLst>
                <a:path w="28306" h="12890" extrusionOk="0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6955708" y="2557534"/>
              <a:ext cx="706895" cy="844005"/>
            </a:xfrm>
            <a:custGeom>
              <a:avLst/>
              <a:gdLst/>
              <a:ahLst/>
              <a:cxnLst/>
              <a:rect l="l" t="t" r="r" b="b"/>
              <a:pathLst>
                <a:path w="22056" h="26334" extrusionOk="0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646514" y="2915500"/>
              <a:ext cx="74997" cy="26313"/>
            </a:xfrm>
            <a:custGeom>
              <a:avLst/>
              <a:gdLst/>
              <a:ahLst/>
              <a:cxnLst/>
              <a:rect l="l" t="t" r="r" b="b"/>
              <a:pathLst>
                <a:path w="2340" h="821" extrusionOk="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647059" y="2987356"/>
              <a:ext cx="33749" cy="4743"/>
            </a:xfrm>
            <a:custGeom>
              <a:avLst/>
              <a:gdLst/>
              <a:ahLst/>
              <a:cxnLst/>
              <a:rect l="l" t="t" r="r" b="b"/>
              <a:pathLst>
                <a:path w="1053" h="148" extrusionOk="0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73535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7345564" y="2844574"/>
              <a:ext cx="46056" cy="123745"/>
            </a:xfrm>
            <a:custGeom>
              <a:avLst/>
              <a:gdLst/>
              <a:ahLst/>
              <a:cxnLst/>
              <a:rect l="l" t="t" r="r" b="b"/>
              <a:pathLst>
                <a:path w="1437" h="3861" extrusionOk="0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7348769" y="3002420"/>
              <a:ext cx="31633" cy="132431"/>
            </a:xfrm>
            <a:custGeom>
              <a:avLst/>
              <a:gdLst/>
              <a:ahLst/>
              <a:cxnLst/>
              <a:rect l="l" t="t" r="r" b="b"/>
              <a:pathLst>
                <a:path w="987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73043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70488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7040833" y="2844574"/>
              <a:ext cx="46088" cy="123745"/>
            </a:xfrm>
            <a:custGeom>
              <a:avLst/>
              <a:gdLst/>
              <a:ahLst/>
              <a:cxnLst/>
              <a:rect l="l" t="t" r="r" b="b"/>
              <a:pathLst>
                <a:path w="1438" h="3861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7044070" y="3002420"/>
              <a:ext cx="31601" cy="132431"/>
            </a:xfrm>
            <a:custGeom>
              <a:avLst/>
              <a:gdLst/>
              <a:ahLst/>
              <a:cxnLst/>
              <a:rect l="l" t="t" r="r" b="b"/>
              <a:pathLst>
                <a:path w="986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69996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7441394" y="3389904"/>
              <a:ext cx="450943" cy="895573"/>
            </a:xfrm>
            <a:custGeom>
              <a:avLst/>
              <a:gdLst/>
              <a:ahLst/>
              <a:cxnLst/>
              <a:rect l="l" t="t" r="r" b="b"/>
              <a:pathLst>
                <a:path w="14070" h="27943" extrusionOk="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7559209" y="3398398"/>
              <a:ext cx="340627" cy="889259"/>
            </a:xfrm>
            <a:custGeom>
              <a:avLst/>
              <a:gdLst/>
              <a:ahLst/>
              <a:cxnLst/>
              <a:rect l="l" t="t" r="r" b="b"/>
              <a:pathLst>
                <a:path w="10628" h="27746" extrusionOk="0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7756285" y="3790818"/>
              <a:ext cx="31088" cy="40319"/>
            </a:xfrm>
            <a:custGeom>
              <a:avLst/>
              <a:gdLst/>
              <a:ahLst/>
              <a:cxnLst/>
              <a:rect l="l" t="t" r="r" b="b"/>
              <a:pathLst>
                <a:path w="970" h="1258" extrusionOk="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5"/>
            <p:cNvSpPr/>
            <p:nvPr/>
          </p:nvSpPr>
          <p:spPr>
            <a:xfrm>
              <a:off x="7712376" y="3657490"/>
              <a:ext cx="61087" cy="140315"/>
            </a:xfrm>
            <a:custGeom>
              <a:avLst/>
              <a:gdLst/>
              <a:ahLst/>
              <a:cxnLst/>
              <a:rect l="l" t="t" r="r" b="b"/>
              <a:pathLst>
                <a:path w="1906" h="437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5"/>
            <p:cNvSpPr/>
            <p:nvPr/>
          </p:nvSpPr>
          <p:spPr>
            <a:xfrm>
              <a:off x="7779329" y="3670342"/>
              <a:ext cx="55703" cy="129610"/>
            </a:xfrm>
            <a:custGeom>
              <a:avLst/>
              <a:gdLst/>
              <a:ahLst/>
              <a:cxnLst/>
              <a:rect l="l" t="t" r="r" b="b"/>
              <a:pathLst>
                <a:path w="1738" h="4044" extrusionOk="0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7713979" y="3826169"/>
              <a:ext cx="49293" cy="217972"/>
            </a:xfrm>
            <a:custGeom>
              <a:avLst/>
              <a:gdLst/>
              <a:ahLst/>
              <a:cxnLst/>
              <a:rect l="l" t="t" r="r" b="b"/>
              <a:pathLst>
                <a:path w="1538" h="680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7780387" y="3827227"/>
              <a:ext cx="54645" cy="133392"/>
            </a:xfrm>
            <a:custGeom>
              <a:avLst/>
              <a:gdLst/>
              <a:ahLst/>
              <a:cxnLst/>
              <a:rect l="l" t="t" r="r" b="b"/>
              <a:pathLst>
                <a:path w="1705" h="416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7800193" y="2062201"/>
              <a:ext cx="842402" cy="398446"/>
            </a:xfrm>
            <a:custGeom>
              <a:avLst/>
              <a:gdLst/>
              <a:ahLst/>
              <a:cxnLst/>
              <a:rect l="l" t="t" r="r" b="b"/>
              <a:pathLst>
                <a:path w="26284" h="12432" extrusionOk="0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8429431" y="2361003"/>
              <a:ext cx="17692" cy="2295774"/>
            </a:xfrm>
            <a:custGeom>
              <a:avLst/>
              <a:gdLst/>
              <a:ahLst/>
              <a:cxnLst/>
              <a:rect l="l" t="t" r="r" b="b"/>
              <a:pathLst>
                <a:path w="552" h="71631" extrusionOk="0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8417092" y="2967742"/>
              <a:ext cx="45575" cy="308481"/>
            </a:xfrm>
            <a:custGeom>
              <a:avLst/>
              <a:gdLst/>
              <a:ahLst/>
              <a:cxnLst/>
              <a:rect l="l" t="t" r="r" b="b"/>
              <a:pathLst>
                <a:path w="1422" h="9625" extrusionOk="0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5"/>
            <p:cNvSpPr/>
            <p:nvPr/>
          </p:nvSpPr>
          <p:spPr>
            <a:xfrm>
              <a:off x="7696832" y="1980730"/>
              <a:ext cx="143039" cy="128617"/>
            </a:xfrm>
            <a:custGeom>
              <a:avLst/>
              <a:gdLst/>
              <a:ahLst/>
              <a:cxnLst/>
              <a:rect l="l" t="t" r="r" b="b"/>
              <a:pathLst>
                <a:path w="4463" h="4013" extrusionOk="0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5"/>
            <p:cNvSpPr/>
            <p:nvPr/>
          </p:nvSpPr>
          <p:spPr>
            <a:xfrm>
              <a:off x="7433894" y="2048804"/>
              <a:ext cx="428989" cy="324570"/>
            </a:xfrm>
            <a:custGeom>
              <a:avLst/>
              <a:gdLst/>
              <a:ahLst/>
              <a:cxnLst/>
              <a:rect l="l" t="t" r="r" b="b"/>
              <a:pathLst>
                <a:path w="13385" h="10127" extrusionOk="0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5"/>
            <p:cNvSpPr/>
            <p:nvPr/>
          </p:nvSpPr>
          <p:spPr>
            <a:xfrm>
              <a:off x="7392133" y="2122423"/>
              <a:ext cx="494307" cy="283354"/>
            </a:xfrm>
            <a:custGeom>
              <a:avLst/>
              <a:gdLst/>
              <a:ahLst/>
              <a:cxnLst/>
              <a:rect l="l" t="t" r="r" b="b"/>
              <a:pathLst>
                <a:path w="15423" h="8841" extrusionOk="0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5"/>
            <p:cNvSpPr/>
            <p:nvPr/>
          </p:nvSpPr>
          <p:spPr>
            <a:xfrm>
              <a:off x="8186845" y="4588222"/>
              <a:ext cx="495910" cy="68555"/>
            </a:xfrm>
            <a:custGeom>
              <a:avLst/>
              <a:gdLst/>
              <a:ahLst/>
              <a:cxnLst/>
              <a:rect l="l" t="t" r="r" b="b"/>
              <a:pathLst>
                <a:path w="15473" h="2139" extrusionOk="0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5"/>
            <p:cNvSpPr/>
            <p:nvPr/>
          </p:nvSpPr>
          <p:spPr>
            <a:xfrm>
              <a:off x="8404240" y="2327799"/>
              <a:ext cx="78779" cy="67049"/>
            </a:xfrm>
            <a:custGeom>
              <a:avLst/>
              <a:gdLst/>
              <a:ahLst/>
              <a:cxnLst/>
              <a:rect l="l" t="t" r="r" b="b"/>
              <a:pathLst>
                <a:path w="2458" h="2092" extrusionOk="0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5"/>
            <p:cNvSpPr/>
            <p:nvPr/>
          </p:nvSpPr>
          <p:spPr>
            <a:xfrm>
              <a:off x="7788944" y="1949738"/>
              <a:ext cx="39133" cy="47178"/>
            </a:xfrm>
            <a:custGeom>
              <a:avLst/>
              <a:gdLst/>
              <a:ahLst/>
              <a:cxnLst/>
              <a:rect l="l" t="t" r="r" b="b"/>
              <a:pathLst>
                <a:path w="1221" h="1472" extrusionOk="0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5"/>
            <p:cNvSpPr/>
            <p:nvPr/>
          </p:nvSpPr>
          <p:spPr>
            <a:xfrm>
              <a:off x="7696319" y="2045054"/>
              <a:ext cx="113008" cy="53620"/>
            </a:xfrm>
            <a:custGeom>
              <a:avLst/>
              <a:gdLst/>
              <a:ahLst/>
              <a:cxnLst/>
              <a:rect l="l" t="t" r="r" b="b"/>
              <a:pathLst>
                <a:path w="3526" h="1673" extrusionOk="0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5"/>
            <p:cNvSpPr/>
            <p:nvPr/>
          </p:nvSpPr>
          <p:spPr>
            <a:xfrm>
              <a:off x="7569401" y="2185914"/>
              <a:ext cx="140315" cy="146757"/>
            </a:xfrm>
            <a:custGeom>
              <a:avLst/>
              <a:gdLst/>
              <a:ahLst/>
              <a:cxnLst/>
              <a:rect l="l" t="t" r="r" b="b"/>
              <a:pathLst>
                <a:path w="4378" h="4579" extrusionOk="0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5"/>
            <p:cNvSpPr/>
            <p:nvPr/>
          </p:nvSpPr>
          <p:spPr>
            <a:xfrm>
              <a:off x="7624015" y="2195016"/>
              <a:ext cx="73939" cy="89996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6516591" y="4613894"/>
              <a:ext cx="63747" cy="45607"/>
            </a:xfrm>
            <a:custGeom>
              <a:avLst/>
              <a:gdLst/>
              <a:ahLst/>
              <a:cxnLst/>
              <a:rect l="l" t="t" r="r" b="b"/>
              <a:pathLst>
                <a:path w="1989" h="1423" extrusionOk="0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25"/>
          <p:cNvSpPr txBox="1">
            <a:spLocks noGrp="1"/>
          </p:cNvSpPr>
          <p:nvPr>
            <p:ph type="subTitle" idx="1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8" name="Google Shape;728;p25"/>
          <p:cNvSpPr txBox="1">
            <a:spLocks noGrp="1"/>
          </p:cNvSpPr>
          <p:nvPr>
            <p:ph type="subTitle" idx="2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5"/>
          <p:cNvSpPr txBox="1">
            <a:spLocks noGrp="1"/>
          </p:cNvSpPr>
          <p:nvPr>
            <p:ph type="subTitle" idx="3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0" name="Google Shape;730;p25"/>
          <p:cNvSpPr txBox="1">
            <a:spLocks noGrp="1"/>
          </p:cNvSpPr>
          <p:nvPr>
            <p:ph type="subTitle" idx="4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25"/>
          <p:cNvSpPr txBox="1">
            <a:spLocks noGrp="1"/>
          </p:cNvSpPr>
          <p:nvPr>
            <p:ph type="subTitle" idx="5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2" name="Google Shape;732;p25"/>
          <p:cNvSpPr txBox="1">
            <a:spLocks noGrp="1"/>
          </p:cNvSpPr>
          <p:nvPr>
            <p:ph type="subTitle" idx="6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3" name="Google Shape;733;p25"/>
          <p:cNvSpPr txBox="1">
            <a:spLocks noGrp="1"/>
          </p:cNvSpPr>
          <p:nvPr>
            <p:ph type="subTitle" idx="7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4" name="Google Shape;734;p25"/>
          <p:cNvSpPr txBox="1">
            <a:spLocks noGrp="1"/>
          </p:cNvSpPr>
          <p:nvPr>
            <p:ph type="subTitle" idx="8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7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26"/>
          <p:cNvSpPr txBox="1">
            <a:spLocks noGrp="1"/>
          </p:cNvSpPr>
          <p:nvPr>
            <p:ph type="subTitle" idx="1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8" name="Google Shape;738;p26"/>
          <p:cNvSpPr txBox="1">
            <a:spLocks noGrp="1"/>
          </p:cNvSpPr>
          <p:nvPr>
            <p:ph type="subTitle" idx="2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6"/>
          <p:cNvSpPr txBox="1">
            <a:spLocks noGrp="1"/>
          </p:cNvSpPr>
          <p:nvPr>
            <p:ph type="subTitle" idx="3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26"/>
          <p:cNvSpPr txBox="1">
            <a:spLocks noGrp="1"/>
          </p:cNvSpPr>
          <p:nvPr>
            <p:ph type="subTitle" idx="4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6"/>
          <p:cNvSpPr txBox="1">
            <a:spLocks noGrp="1"/>
          </p:cNvSpPr>
          <p:nvPr>
            <p:ph type="subTitle" idx="5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2" name="Google Shape;742;p26"/>
          <p:cNvSpPr txBox="1">
            <a:spLocks noGrp="1"/>
          </p:cNvSpPr>
          <p:nvPr>
            <p:ph type="subTitle" idx="6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11"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27"/>
          <p:cNvSpPr txBox="1">
            <a:spLocks noGrp="1"/>
          </p:cNvSpPr>
          <p:nvPr>
            <p:ph type="subTitle" idx="1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7" name="Google Shape;747;p27"/>
          <p:cNvSpPr txBox="1">
            <a:spLocks noGrp="1"/>
          </p:cNvSpPr>
          <p:nvPr>
            <p:ph type="subTitle" idx="2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7"/>
          <p:cNvSpPr txBox="1">
            <a:spLocks noGrp="1"/>
          </p:cNvSpPr>
          <p:nvPr>
            <p:ph type="subTitle" idx="3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9" name="Google Shape;749;p27"/>
          <p:cNvSpPr txBox="1">
            <a:spLocks noGrp="1"/>
          </p:cNvSpPr>
          <p:nvPr>
            <p:ph type="subTitle" idx="4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27"/>
          <p:cNvSpPr txBox="1">
            <a:spLocks noGrp="1"/>
          </p:cNvSpPr>
          <p:nvPr>
            <p:ph type="subTitle" idx="5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1" name="Google Shape;751;p27"/>
          <p:cNvSpPr txBox="1">
            <a:spLocks noGrp="1"/>
          </p:cNvSpPr>
          <p:nvPr>
            <p:ph type="subTitle" idx="6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27"/>
          <p:cNvSpPr txBox="1">
            <a:spLocks noGrp="1"/>
          </p:cNvSpPr>
          <p:nvPr>
            <p:ph type="subTitle" idx="7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3" name="Google Shape;753;p27"/>
          <p:cNvSpPr txBox="1">
            <a:spLocks noGrp="1"/>
          </p:cNvSpPr>
          <p:nvPr>
            <p:ph type="subTitle" idx="8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7"/>
          <p:cNvSpPr txBox="1">
            <a:spLocks noGrp="1"/>
          </p:cNvSpPr>
          <p:nvPr>
            <p:ph type="subTitle" idx="9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5" name="Google Shape;755;p27"/>
          <p:cNvSpPr txBox="1">
            <a:spLocks noGrp="1"/>
          </p:cNvSpPr>
          <p:nvPr>
            <p:ph type="subTitle" idx="13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CUSTOM_13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28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58" name="Google Shape;758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28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3" name="Google Shape;773;p28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8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8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8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8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8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8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8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8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8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7" name="Google Shape;787;p2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28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9" name="Google Shape;789;p28"/>
          <p:cNvSpPr txBox="1">
            <a:spLocks noGrp="1"/>
          </p:cNvSpPr>
          <p:nvPr>
            <p:ph type="subTitle" idx="1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0" name="Google Shape;790;p28"/>
          <p:cNvSpPr txBox="1">
            <a:spLocks noGrp="1"/>
          </p:cNvSpPr>
          <p:nvPr>
            <p:ph type="subTitle" idx="2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8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2" name="Google Shape;792;p28"/>
          <p:cNvSpPr txBox="1">
            <a:spLocks noGrp="1"/>
          </p:cNvSpPr>
          <p:nvPr>
            <p:ph type="subTitle" idx="4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8"/>
          <p:cNvSpPr txBox="1">
            <a:spLocks noGrp="1"/>
          </p:cNvSpPr>
          <p:nvPr>
            <p:ph type="subTitle" idx="5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28"/>
          <p:cNvSpPr txBox="1">
            <a:spLocks noGrp="1"/>
          </p:cNvSpPr>
          <p:nvPr>
            <p:ph type="subTitle" idx="6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CUSTOM_4"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2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29"/>
          <p:cNvSpPr txBox="1">
            <a:spLocks noGrp="1"/>
          </p:cNvSpPr>
          <p:nvPr>
            <p:ph type="subTitle" idx="1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9" name="Google Shape;799;p29"/>
          <p:cNvSpPr txBox="1">
            <a:spLocks noGrp="1"/>
          </p:cNvSpPr>
          <p:nvPr>
            <p:ph type="subTitle" idx="2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29"/>
          <p:cNvSpPr txBox="1">
            <a:spLocks noGrp="1"/>
          </p:cNvSpPr>
          <p:nvPr>
            <p:ph type="subTitle" idx="3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4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5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6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81" name="Google Shape;81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82" name="Google Shape;82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85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86" name="Google Shape;86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" name="Google Shape;90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91" name="Google Shape;91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" name="Google Shape;95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96" name="Google Shape;96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00" name="Google Shape;100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05" name="Google Shape;105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16" name="Google Shape;116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" name="Google Shape;126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27" name="Google Shape;127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41" name="Google Shape;141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145" name="Google Shape;145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8"/>
          <p:cNvSpPr txBox="1">
            <a:spLocks noGrp="1"/>
          </p:cNvSpPr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0" name="Google Shape;150;p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152" name="Google Shape;152;p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157" name="Google Shape;157;p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8"/>
          <p:cNvSpPr/>
          <p:nvPr/>
        </p:nvSpPr>
        <p:spPr>
          <a:xfrm>
            <a:off x="3947200" y="412723"/>
            <a:ext cx="4815108" cy="3872540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8"/>
          <p:cNvGrpSpPr/>
          <p:nvPr/>
        </p:nvGrpSpPr>
        <p:grpSpPr>
          <a:xfrm flipH="1">
            <a:off x="241877" y="3611495"/>
            <a:ext cx="1154285" cy="1063438"/>
            <a:chOff x="7102066" y="3464861"/>
            <a:chExt cx="1313777" cy="1210378"/>
          </a:xfrm>
        </p:grpSpPr>
        <p:sp>
          <p:nvSpPr>
            <p:cNvPr id="162" name="Google Shape;162;p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" name="Google Shape;175;p8"/>
          <p:cNvSpPr/>
          <p:nvPr/>
        </p:nvSpPr>
        <p:spPr>
          <a:xfrm>
            <a:off x="4113227" y="652742"/>
            <a:ext cx="4475409" cy="3389906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80" name="Google Shape;180;p9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1" name="Google Shape;18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1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32"/>
          <p:cNvSpPr txBox="1">
            <a:spLocks noGrp="1"/>
          </p:cNvSpPr>
          <p:nvPr>
            <p:ph type="ctrTitle"/>
          </p:nvPr>
        </p:nvSpPr>
        <p:spPr>
          <a:xfrm>
            <a:off x="63269" y="1764144"/>
            <a:ext cx="4001732" cy="11611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asis MT Pro Black" panose="02040A04050005020304" pitchFamily="18" charset="0"/>
              </a:rPr>
              <a:t>WEB</a:t>
            </a:r>
            <a:r>
              <a:rPr lang="en" dirty="0">
                <a:solidFill>
                  <a:schemeClr val="accent6">
                    <a:lumMod val="10000"/>
                  </a:schemeClr>
                </a:solidFill>
                <a:latin typeface="Amasis MT Pro Black" panose="02040A04050005020304" pitchFamily="18" charset="0"/>
              </a:rPr>
              <a:t>-</a:t>
            </a:r>
            <a:r>
              <a:rPr lang="en" dirty="0">
                <a:latin typeface="Amasis MT Pro Black" panose="02040A04050005020304" pitchFamily="18" charset="0"/>
              </a:rPr>
              <a:t>READ</a:t>
            </a:r>
            <a:endParaRPr dirty="0">
              <a:latin typeface="Amasis MT Pro Black" panose="02040A04050005020304" pitchFamily="18" charset="0"/>
            </a:endParaRPr>
          </a:p>
        </p:txBody>
      </p:sp>
      <p:sp>
        <p:nvSpPr>
          <p:cNvPr id="858" name="Google Shape;858;p32"/>
          <p:cNvSpPr txBox="1">
            <a:spLocks noGrp="1"/>
          </p:cNvSpPr>
          <p:nvPr>
            <p:ph type="subTitle" idx="1"/>
          </p:nvPr>
        </p:nvSpPr>
        <p:spPr>
          <a:xfrm>
            <a:off x="-77921" y="3843943"/>
            <a:ext cx="4380897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  </a:t>
            </a:r>
            <a:r>
              <a:rPr lang="en" sz="1800" b="1" u="sng" dirty="0"/>
              <a:t>Presented by</a:t>
            </a:r>
            <a:r>
              <a:rPr lang="en" b="1" dirty="0"/>
              <a:t> :-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indent="0" algn="ctr"/>
            <a:r>
              <a:rPr lang="en" b="1" dirty="0"/>
              <a:t>Karthik Reddy- 1601-19-737-039 IT-1(2/4)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indent="0"/>
            <a:r>
              <a:rPr lang="en" b="1" dirty="0"/>
              <a:t>Mohammed Fawwazuddin- 1601-19-737-041 IT-1(2/4)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59" name="Google Shape;859;p32"/>
          <p:cNvGrpSpPr/>
          <p:nvPr/>
        </p:nvGrpSpPr>
        <p:grpSpPr>
          <a:xfrm>
            <a:off x="4345794" y="932873"/>
            <a:ext cx="4798206" cy="3534250"/>
            <a:chOff x="4344155" y="1150995"/>
            <a:chExt cx="4798206" cy="3534250"/>
          </a:xfrm>
        </p:grpSpPr>
        <p:sp>
          <p:nvSpPr>
            <p:cNvPr id="860" name="Google Shape;860;p32"/>
            <p:cNvSpPr/>
            <p:nvPr/>
          </p:nvSpPr>
          <p:spPr>
            <a:xfrm>
              <a:off x="7439416" y="1150995"/>
              <a:ext cx="1702945" cy="1120308"/>
            </a:xfrm>
            <a:custGeom>
              <a:avLst/>
              <a:gdLst/>
              <a:ahLst/>
              <a:cxnLst/>
              <a:rect l="l" t="t" r="r" b="b"/>
              <a:pathLst>
                <a:path w="53134" h="34955" extrusionOk="0">
                  <a:moveTo>
                    <a:pt x="3626" y="1"/>
                  </a:moveTo>
                  <a:lnTo>
                    <a:pt x="0" y="34955"/>
                  </a:lnTo>
                  <a:lnTo>
                    <a:pt x="49074" y="34955"/>
                  </a:lnTo>
                  <a:lnTo>
                    <a:pt x="53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2"/>
            <p:cNvSpPr/>
            <p:nvPr/>
          </p:nvSpPr>
          <p:spPr>
            <a:xfrm>
              <a:off x="7610788" y="1330924"/>
              <a:ext cx="80349" cy="752438"/>
            </a:xfrm>
            <a:custGeom>
              <a:avLst/>
              <a:gdLst/>
              <a:ahLst/>
              <a:cxnLst/>
              <a:rect l="l" t="t" r="r" b="b"/>
              <a:pathLst>
                <a:path w="2507" h="23477" extrusionOk="0">
                  <a:moveTo>
                    <a:pt x="2473" y="1"/>
                  </a:moveTo>
                  <a:lnTo>
                    <a:pt x="2473" y="1"/>
                  </a:lnTo>
                  <a:cubicBezTo>
                    <a:pt x="2423" y="1"/>
                    <a:pt x="1855" y="5247"/>
                    <a:pt x="1187" y="11730"/>
                  </a:cubicBezTo>
                  <a:cubicBezTo>
                    <a:pt x="518" y="18213"/>
                    <a:pt x="0" y="23476"/>
                    <a:pt x="50" y="23476"/>
                  </a:cubicBezTo>
                  <a:cubicBezTo>
                    <a:pt x="84" y="23476"/>
                    <a:pt x="669" y="18230"/>
                    <a:pt x="1337" y="11747"/>
                  </a:cubicBezTo>
                  <a:cubicBezTo>
                    <a:pt x="2005" y="5264"/>
                    <a:pt x="2507" y="17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7740911" y="1366275"/>
              <a:ext cx="158007" cy="4840"/>
            </a:xfrm>
            <a:custGeom>
              <a:avLst/>
              <a:gdLst/>
              <a:ahLst/>
              <a:cxnLst/>
              <a:rect l="l" t="t" r="r" b="b"/>
              <a:pathLst>
                <a:path w="4930" h="151" extrusionOk="0">
                  <a:moveTo>
                    <a:pt x="2457" y="0"/>
                  </a:moveTo>
                  <a:cubicBezTo>
                    <a:pt x="1103" y="0"/>
                    <a:pt x="0" y="34"/>
                    <a:pt x="0" y="67"/>
                  </a:cubicBezTo>
                  <a:cubicBezTo>
                    <a:pt x="0" y="117"/>
                    <a:pt x="1103" y="151"/>
                    <a:pt x="2457" y="151"/>
                  </a:cubicBezTo>
                  <a:cubicBezTo>
                    <a:pt x="3827" y="151"/>
                    <a:pt x="4929" y="117"/>
                    <a:pt x="4929" y="67"/>
                  </a:cubicBezTo>
                  <a:cubicBezTo>
                    <a:pt x="4929" y="34"/>
                    <a:pt x="3827" y="0"/>
                    <a:pt x="24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7941736" y="1366275"/>
              <a:ext cx="628693" cy="4840"/>
            </a:xfrm>
            <a:custGeom>
              <a:avLst/>
              <a:gdLst/>
              <a:ahLst/>
              <a:cxnLst/>
              <a:rect l="l" t="t" r="r" b="b"/>
              <a:pathLst>
                <a:path w="19616" h="151" extrusionOk="0">
                  <a:moveTo>
                    <a:pt x="9808" y="0"/>
                  </a:moveTo>
                  <a:cubicBezTo>
                    <a:pt x="4394" y="0"/>
                    <a:pt x="0" y="34"/>
                    <a:pt x="0" y="67"/>
                  </a:cubicBezTo>
                  <a:cubicBezTo>
                    <a:pt x="0" y="117"/>
                    <a:pt x="4394" y="151"/>
                    <a:pt x="9808" y="151"/>
                  </a:cubicBezTo>
                  <a:cubicBezTo>
                    <a:pt x="15222" y="151"/>
                    <a:pt x="19616" y="117"/>
                    <a:pt x="19616" y="67"/>
                  </a:cubicBezTo>
                  <a:cubicBezTo>
                    <a:pt x="19616" y="34"/>
                    <a:pt x="15238" y="0"/>
                    <a:pt x="98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7722161" y="1764144"/>
              <a:ext cx="158007" cy="5384"/>
            </a:xfrm>
            <a:custGeom>
              <a:avLst/>
              <a:gdLst/>
              <a:ahLst/>
              <a:cxnLst/>
              <a:rect l="l" t="t" r="r" b="b"/>
              <a:pathLst>
                <a:path w="4930" h="168" extrusionOk="0">
                  <a:moveTo>
                    <a:pt x="2473" y="1"/>
                  </a:moveTo>
                  <a:cubicBezTo>
                    <a:pt x="1103" y="1"/>
                    <a:pt x="1" y="34"/>
                    <a:pt x="1" y="84"/>
                  </a:cubicBezTo>
                  <a:cubicBezTo>
                    <a:pt x="1" y="118"/>
                    <a:pt x="1103" y="168"/>
                    <a:pt x="2473" y="168"/>
                  </a:cubicBezTo>
                  <a:cubicBezTo>
                    <a:pt x="3827" y="168"/>
                    <a:pt x="4930" y="118"/>
                    <a:pt x="4930" y="84"/>
                  </a:cubicBezTo>
                  <a:cubicBezTo>
                    <a:pt x="4930" y="34"/>
                    <a:pt x="3827" y="1"/>
                    <a:pt x="24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7922987" y="1764144"/>
              <a:ext cx="629238" cy="5384"/>
            </a:xfrm>
            <a:custGeom>
              <a:avLst/>
              <a:gdLst/>
              <a:ahLst/>
              <a:cxnLst/>
              <a:rect l="l" t="t" r="r" b="b"/>
              <a:pathLst>
                <a:path w="19633" h="168" extrusionOk="0">
                  <a:moveTo>
                    <a:pt x="9808" y="1"/>
                  </a:moveTo>
                  <a:cubicBezTo>
                    <a:pt x="4395" y="1"/>
                    <a:pt x="0" y="34"/>
                    <a:pt x="0" y="84"/>
                  </a:cubicBezTo>
                  <a:cubicBezTo>
                    <a:pt x="0" y="118"/>
                    <a:pt x="4395" y="168"/>
                    <a:pt x="9808" y="168"/>
                  </a:cubicBezTo>
                  <a:cubicBezTo>
                    <a:pt x="15239" y="168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2"/>
            <p:cNvSpPr/>
            <p:nvPr/>
          </p:nvSpPr>
          <p:spPr>
            <a:xfrm>
              <a:off x="7708764" y="1947822"/>
              <a:ext cx="629270" cy="4872"/>
            </a:xfrm>
            <a:custGeom>
              <a:avLst/>
              <a:gdLst/>
              <a:ahLst/>
              <a:cxnLst/>
              <a:rect l="l" t="t" r="r" b="b"/>
              <a:pathLst>
                <a:path w="19634" h="152" extrusionOk="0">
                  <a:moveTo>
                    <a:pt x="9809" y="1"/>
                  </a:moveTo>
                  <a:cubicBezTo>
                    <a:pt x="4395" y="1"/>
                    <a:pt x="1" y="34"/>
                    <a:pt x="1" y="84"/>
                  </a:cubicBezTo>
                  <a:cubicBezTo>
                    <a:pt x="1" y="118"/>
                    <a:pt x="4395" y="151"/>
                    <a:pt x="9809" y="151"/>
                  </a:cubicBezTo>
                  <a:cubicBezTo>
                    <a:pt x="15239" y="151"/>
                    <a:pt x="19633" y="118"/>
                    <a:pt x="19633" y="84"/>
                  </a:cubicBezTo>
                  <a:cubicBezTo>
                    <a:pt x="19633" y="34"/>
                    <a:pt x="15239" y="1"/>
                    <a:pt x="980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2"/>
            <p:cNvSpPr/>
            <p:nvPr/>
          </p:nvSpPr>
          <p:spPr>
            <a:xfrm>
              <a:off x="7746263" y="1478194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1" y="51"/>
                    <a:pt x="1" y="84"/>
                  </a:cubicBezTo>
                  <a:cubicBezTo>
                    <a:pt x="1" y="134"/>
                    <a:pt x="1554" y="168"/>
                    <a:pt x="3459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51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7740366" y="1643123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76" y="1"/>
                  </a:moveTo>
                  <a:cubicBezTo>
                    <a:pt x="1555" y="1"/>
                    <a:pt x="1" y="34"/>
                    <a:pt x="1" y="84"/>
                  </a:cubicBezTo>
                  <a:cubicBezTo>
                    <a:pt x="1" y="134"/>
                    <a:pt x="1555" y="168"/>
                    <a:pt x="3476" y="168"/>
                  </a:cubicBezTo>
                  <a:cubicBezTo>
                    <a:pt x="5381" y="168"/>
                    <a:pt x="6935" y="134"/>
                    <a:pt x="6935" y="84"/>
                  </a:cubicBezTo>
                  <a:cubicBezTo>
                    <a:pt x="6935" y="34"/>
                    <a:pt x="5381" y="1"/>
                    <a:pt x="347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7928339" y="1878755"/>
              <a:ext cx="222267" cy="5384"/>
            </a:xfrm>
            <a:custGeom>
              <a:avLst/>
              <a:gdLst/>
              <a:ahLst/>
              <a:cxnLst/>
              <a:rect l="l" t="t" r="r" b="b"/>
              <a:pathLst>
                <a:path w="6935" h="168" extrusionOk="0">
                  <a:moveTo>
                    <a:pt x="3459" y="0"/>
                  </a:moveTo>
                  <a:cubicBezTo>
                    <a:pt x="1554" y="0"/>
                    <a:pt x="0" y="34"/>
                    <a:pt x="0" y="84"/>
                  </a:cubicBezTo>
                  <a:cubicBezTo>
                    <a:pt x="0" y="117"/>
                    <a:pt x="1554" y="167"/>
                    <a:pt x="3459" y="167"/>
                  </a:cubicBezTo>
                  <a:cubicBezTo>
                    <a:pt x="5381" y="167"/>
                    <a:pt x="6934" y="117"/>
                    <a:pt x="6934" y="84"/>
                  </a:cubicBezTo>
                  <a:cubicBezTo>
                    <a:pt x="6934" y="34"/>
                    <a:pt x="5381" y="0"/>
                    <a:pt x="34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8208937" y="1478194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51"/>
                    <a:pt x="1" y="84"/>
                  </a:cubicBezTo>
                  <a:cubicBezTo>
                    <a:pt x="1" y="134"/>
                    <a:pt x="3961" y="168"/>
                    <a:pt x="8856" y="168"/>
                  </a:cubicBezTo>
                  <a:cubicBezTo>
                    <a:pt x="13752" y="168"/>
                    <a:pt x="17712" y="134"/>
                    <a:pt x="17712" y="84"/>
                  </a:cubicBezTo>
                  <a:cubicBezTo>
                    <a:pt x="17712" y="51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2"/>
            <p:cNvSpPr/>
            <p:nvPr/>
          </p:nvSpPr>
          <p:spPr>
            <a:xfrm>
              <a:off x="8033848" y="1652770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0" y="0"/>
                    <a:pt x="0" y="34"/>
                    <a:pt x="0" y="84"/>
                  </a:cubicBezTo>
                  <a:cubicBezTo>
                    <a:pt x="0" y="117"/>
                    <a:pt x="3960" y="167"/>
                    <a:pt x="8856" y="167"/>
                  </a:cubicBezTo>
                  <a:cubicBezTo>
                    <a:pt x="13751" y="167"/>
                    <a:pt x="17711" y="117"/>
                    <a:pt x="17711" y="84"/>
                  </a:cubicBezTo>
                  <a:cubicBezTo>
                    <a:pt x="17711" y="34"/>
                    <a:pt x="13751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2"/>
            <p:cNvSpPr/>
            <p:nvPr/>
          </p:nvSpPr>
          <p:spPr>
            <a:xfrm>
              <a:off x="8229288" y="1878755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0"/>
                  </a:moveTo>
                  <a:cubicBezTo>
                    <a:pt x="3961" y="0"/>
                    <a:pt x="1" y="34"/>
                    <a:pt x="1" y="84"/>
                  </a:cubicBezTo>
                  <a:cubicBezTo>
                    <a:pt x="1" y="117"/>
                    <a:pt x="3961" y="167"/>
                    <a:pt x="8856" y="167"/>
                  </a:cubicBezTo>
                  <a:cubicBezTo>
                    <a:pt x="13735" y="167"/>
                    <a:pt x="17712" y="117"/>
                    <a:pt x="17712" y="84"/>
                  </a:cubicBezTo>
                  <a:cubicBezTo>
                    <a:pt x="17712" y="34"/>
                    <a:pt x="13735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2"/>
            <p:cNvSpPr/>
            <p:nvPr/>
          </p:nvSpPr>
          <p:spPr>
            <a:xfrm>
              <a:off x="7710912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7"/>
                    <a:pt x="3961" y="168"/>
                    <a:pt x="8856" y="168"/>
                  </a:cubicBezTo>
                  <a:cubicBezTo>
                    <a:pt x="13752" y="168"/>
                    <a:pt x="17712" y="117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8338547" y="2080637"/>
              <a:ext cx="567670" cy="5384"/>
            </a:xfrm>
            <a:custGeom>
              <a:avLst/>
              <a:gdLst/>
              <a:ahLst/>
              <a:cxnLst/>
              <a:rect l="l" t="t" r="r" b="b"/>
              <a:pathLst>
                <a:path w="17712" h="168" extrusionOk="0">
                  <a:moveTo>
                    <a:pt x="8856" y="1"/>
                  </a:moveTo>
                  <a:cubicBezTo>
                    <a:pt x="3960" y="1"/>
                    <a:pt x="0" y="34"/>
                    <a:pt x="0" y="84"/>
                  </a:cubicBezTo>
                  <a:cubicBezTo>
                    <a:pt x="0" y="117"/>
                    <a:pt x="3960" y="168"/>
                    <a:pt x="8856" y="168"/>
                  </a:cubicBezTo>
                  <a:cubicBezTo>
                    <a:pt x="13751" y="168"/>
                    <a:pt x="17711" y="117"/>
                    <a:pt x="17711" y="84"/>
                  </a:cubicBezTo>
                  <a:cubicBezTo>
                    <a:pt x="17711" y="34"/>
                    <a:pt x="13751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2"/>
            <p:cNvSpPr/>
            <p:nvPr/>
          </p:nvSpPr>
          <p:spPr>
            <a:xfrm>
              <a:off x="7710912" y="2146500"/>
              <a:ext cx="567670" cy="4872"/>
            </a:xfrm>
            <a:custGeom>
              <a:avLst/>
              <a:gdLst/>
              <a:ahLst/>
              <a:cxnLst/>
              <a:rect l="l" t="t" r="r" b="b"/>
              <a:pathLst>
                <a:path w="17712" h="152" extrusionOk="0">
                  <a:moveTo>
                    <a:pt x="8856" y="1"/>
                  </a:moveTo>
                  <a:cubicBezTo>
                    <a:pt x="3961" y="1"/>
                    <a:pt x="1" y="34"/>
                    <a:pt x="1" y="84"/>
                  </a:cubicBezTo>
                  <a:cubicBezTo>
                    <a:pt x="1" y="118"/>
                    <a:pt x="3961" y="151"/>
                    <a:pt x="8856" y="151"/>
                  </a:cubicBezTo>
                  <a:cubicBezTo>
                    <a:pt x="13735" y="151"/>
                    <a:pt x="17712" y="118"/>
                    <a:pt x="17712" y="84"/>
                  </a:cubicBezTo>
                  <a:cubicBezTo>
                    <a:pt x="17712" y="34"/>
                    <a:pt x="13752" y="1"/>
                    <a:pt x="88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2"/>
            <p:cNvSpPr/>
            <p:nvPr/>
          </p:nvSpPr>
          <p:spPr>
            <a:xfrm>
              <a:off x="7738218" y="1525852"/>
              <a:ext cx="567670" cy="4840"/>
            </a:xfrm>
            <a:custGeom>
              <a:avLst/>
              <a:gdLst/>
              <a:ahLst/>
              <a:cxnLst/>
              <a:rect l="l" t="t" r="r" b="b"/>
              <a:pathLst>
                <a:path w="17712" h="151" extrusionOk="0">
                  <a:moveTo>
                    <a:pt x="8856" y="0"/>
                  </a:moveTo>
                  <a:cubicBezTo>
                    <a:pt x="3978" y="0"/>
                    <a:pt x="1" y="34"/>
                    <a:pt x="1" y="84"/>
                  </a:cubicBezTo>
                  <a:cubicBezTo>
                    <a:pt x="1" y="117"/>
                    <a:pt x="3978" y="151"/>
                    <a:pt x="8856" y="151"/>
                  </a:cubicBezTo>
                  <a:cubicBezTo>
                    <a:pt x="13752" y="151"/>
                    <a:pt x="17712" y="117"/>
                    <a:pt x="17712" y="84"/>
                  </a:cubicBezTo>
                  <a:cubicBezTo>
                    <a:pt x="17712" y="34"/>
                    <a:pt x="13752" y="0"/>
                    <a:pt x="88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8008656" y="1479251"/>
              <a:ext cx="146244" cy="4872"/>
            </a:xfrm>
            <a:custGeom>
              <a:avLst/>
              <a:gdLst/>
              <a:ahLst/>
              <a:cxnLst/>
              <a:rect l="l" t="t" r="r" b="b"/>
              <a:pathLst>
                <a:path w="4563" h="152" extrusionOk="0">
                  <a:moveTo>
                    <a:pt x="2273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73" y="151"/>
                  </a:cubicBezTo>
                  <a:cubicBezTo>
                    <a:pt x="3543" y="151"/>
                    <a:pt x="4562" y="118"/>
                    <a:pt x="4562" y="68"/>
                  </a:cubicBezTo>
                  <a:cubicBezTo>
                    <a:pt x="4562" y="34"/>
                    <a:pt x="3543" y="1"/>
                    <a:pt x="22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7715206" y="1818244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89" y="0"/>
                  </a:moveTo>
                  <a:cubicBezTo>
                    <a:pt x="1020" y="0"/>
                    <a:pt x="0" y="34"/>
                    <a:pt x="0" y="84"/>
                  </a:cubicBezTo>
                  <a:cubicBezTo>
                    <a:pt x="0" y="134"/>
                    <a:pt x="1020" y="167"/>
                    <a:pt x="2289" y="167"/>
                  </a:cubicBezTo>
                  <a:cubicBezTo>
                    <a:pt x="3543" y="167"/>
                    <a:pt x="4562" y="134"/>
                    <a:pt x="4562" y="84"/>
                  </a:cubicBezTo>
                  <a:cubicBezTo>
                    <a:pt x="4562" y="34"/>
                    <a:pt x="3543" y="0"/>
                    <a:pt x="22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2"/>
            <p:cNvSpPr/>
            <p:nvPr/>
          </p:nvSpPr>
          <p:spPr>
            <a:xfrm>
              <a:off x="7712001" y="1878755"/>
              <a:ext cx="146212" cy="5384"/>
            </a:xfrm>
            <a:custGeom>
              <a:avLst/>
              <a:gdLst/>
              <a:ahLst/>
              <a:cxnLst/>
              <a:rect l="l" t="t" r="r" b="b"/>
              <a:pathLst>
                <a:path w="4562" h="168" extrusionOk="0">
                  <a:moveTo>
                    <a:pt x="2273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67"/>
                    <a:pt x="2273" y="167"/>
                  </a:cubicBezTo>
                  <a:cubicBezTo>
                    <a:pt x="3542" y="167"/>
                    <a:pt x="4562" y="117"/>
                    <a:pt x="4562" y="84"/>
                  </a:cubicBezTo>
                  <a:cubicBezTo>
                    <a:pt x="4562" y="34"/>
                    <a:pt x="3542" y="0"/>
                    <a:pt x="22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2"/>
            <p:cNvSpPr/>
            <p:nvPr/>
          </p:nvSpPr>
          <p:spPr>
            <a:xfrm>
              <a:off x="7544380" y="1266664"/>
              <a:ext cx="1580321" cy="5384"/>
            </a:xfrm>
            <a:custGeom>
              <a:avLst/>
              <a:gdLst/>
              <a:ahLst/>
              <a:cxnLst/>
              <a:rect l="l" t="t" r="r" b="b"/>
              <a:pathLst>
                <a:path w="49308" h="168" extrusionOk="0">
                  <a:moveTo>
                    <a:pt x="24662" y="1"/>
                  </a:moveTo>
                  <a:cubicBezTo>
                    <a:pt x="11045" y="1"/>
                    <a:pt x="0" y="34"/>
                    <a:pt x="0" y="84"/>
                  </a:cubicBezTo>
                  <a:cubicBezTo>
                    <a:pt x="0" y="118"/>
                    <a:pt x="11045" y="168"/>
                    <a:pt x="24662" y="168"/>
                  </a:cubicBezTo>
                  <a:cubicBezTo>
                    <a:pt x="38280" y="168"/>
                    <a:pt x="49307" y="118"/>
                    <a:pt x="49307" y="84"/>
                  </a:cubicBezTo>
                  <a:cubicBezTo>
                    <a:pt x="49307" y="34"/>
                    <a:pt x="38280" y="1"/>
                    <a:pt x="2466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7625787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67" y="0"/>
                    <a:pt x="0" y="635"/>
                    <a:pt x="384" y="1003"/>
                  </a:cubicBezTo>
                  <a:cubicBezTo>
                    <a:pt x="502" y="1121"/>
                    <a:pt x="646" y="1173"/>
                    <a:pt x="787" y="1173"/>
                  </a:cubicBezTo>
                  <a:cubicBezTo>
                    <a:pt x="1085" y="1173"/>
                    <a:pt x="1370" y="937"/>
                    <a:pt x="1370" y="585"/>
                  </a:cubicBezTo>
                  <a:cubicBezTo>
                    <a:pt x="1370" y="268"/>
                    <a:pt x="1120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2"/>
            <p:cNvSpPr/>
            <p:nvPr/>
          </p:nvSpPr>
          <p:spPr>
            <a:xfrm>
              <a:off x="7706649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5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5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2"/>
            <p:cNvSpPr/>
            <p:nvPr/>
          </p:nvSpPr>
          <p:spPr>
            <a:xfrm>
              <a:off x="7786966" y="1197051"/>
              <a:ext cx="43941" cy="37627"/>
            </a:xfrm>
            <a:custGeom>
              <a:avLst/>
              <a:gdLst/>
              <a:ahLst/>
              <a:cxnLst/>
              <a:rect l="l" t="t" r="r" b="b"/>
              <a:pathLst>
                <a:path w="1371" h="1174" extrusionOk="0">
                  <a:moveTo>
                    <a:pt x="786" y="0"/>
                  </a:moveTo>
                  <a:cubicBezTo>
                    <a:pt x="251" y="0"/>
                    <a:pt x="0" y="635"/>
                    <a:pt x="368" y="1003"/>
                  </a:cubicBezTo>
                  <a:cubicBezTo>
                    <a:pt x="486" y="1121"/>
                    <a:pt x="631" y="1173"/>
                    <a:pt x="774" y="1173"/>
                  </a:cubicBezTo>
                  <a:cubicBezTo>
                    <a:pt x="1077" y="1173"/>
                    <a:pt x="1370" y="937"/>
                    <a:pt x="1370" y="585"/>
                  </a:cubicBezTo>
                  <a:cubicBezTo>
                    <a:pt x="1370" y="268"/>
                    <a:pt x="1103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4706705" y="1223300"/>
              <a:ext cx="1060342" cy="697793"/>
            </a:xfrm>
            <a:custGeom>
              <a:avLst/>
              <a:gdLst/>
              <a:ahLst/>
              <a:cxnLst/>
              <a:rect l="l" t="t" r="r" b="b"/>
              <a:pathLst>
                <a:path w="33084" h="21772" extrusionOk="0">
                  <a:moveTo>
                    <a:pt x="2256" y="0"/>
                  </a:moveTo>
                  <a:lnTo>
                    <a:pt x="1" y="21771"/>
                  </a:lnTo>
                  <a:lnTo>
                    <a:pt x="30561" y="21771"/>
                  </a:lnTo>
                  <a:lnTo>
                    <a:pt x="330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4812726" y="1335731"/>
              <a:ext cx="51440" cy="468603"/>
            </a:xfrm>
            <a:custGeom>
              <a:avLst/>
              <a:gdLst/>
              <a:ahLst/>
              <a:cxnLst/>
              <a:rect l="l" t="t" r="r" b="b"/>
              <a:pathLst>
                <a:path w="1605" h="14621" extrusionOk="0">
                  <a:moveTo>
                    <a:pt x="1554" y="1"/>
                  </a:moveTo>
                  <a:cubicBezTo>
                    <a:pt x="1503" y="1"/>
                    <a:pt x="1136" y="3269"/>
                    <a:pt x="719" y="7303"/>
                  </a:cubicBezTo>
                  <a:cubicBezTo>
                    <a:pt x="302" y="11329"/>
                    <a:pt x="1" y="14604"/>
                    <a:pt x="51" y="14621"/>
                  </a:cubicBezTo>
                  <a:cubicBezTo>
                    <a:pt x="84" y="14621"/>
                    <a:pt x="469" y="11346"/>
                    <a:pt x="886" y="7319"/>
                  </a:cubicBezTo>
                  <a:cubicBezTo>
                    <a:pt x="1304" y="3276"/>
                    <a:pt x="1605" y="1"/>
                    <a:pt x="1555" y="1"/>
                  </a:cubicBezTo>
                  <a:cubicBezTo>
                    <a:pt x="1555" y="1"/>
                    <a:pt x="1555" y="1"/>
                    <a:pt x="15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4894133" y="1356628"/>
              <a:ext cx="98586" cy="4840"/>
            </a:xfrm>
            <a:custGeom>
              <a:avLst/>
              <a:gdLst/>
              <a:ahLst/>
              <a:cxnLst/>
              <a:rect l="l" t="t" r="r" b="b"/>
              <a:pathLst>
                <a:path w="3076" h="151" extrusionOk="0">
                  <a:moveTo>
                    <a:pt x="1538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38" y="151"/>
                  </a:cubicBezTo>
                  <a:cubicBezTo>
                    <a:pt x="2390" y="151"/>
                    <a:pt x="3075" y="118"/>
                    <a:pt x="3075" y="67"/>
                  </a:cubicBezTo>
                  <a:cubicBezTo>
                    <a:pt x="3075" y="34"/>
                    <a:pt x="2390" y="1"/>
                    <a:pt x="15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019449" y="1356628"/>
              <a:ext cx="391491" cy="4840"/>
            </a:xfrm>
            <a:custGeom>
              <a:avLst/>
              <a:gdLst/>
              <a:ahLst/>
              <a:cxnLst/>
              <a:rect l="l" t="t" r="r" b="b"/>
              <a:pathLst>
                <a:path w="12215" h="151" extrusionOk="0">
                  <a:moveTo>
                    <a:pt x="6116" y="1"/>
                  </a:moveTo>
                  <a:cubicBezTo>
                    <a:pt x="2724" y="1"/>
                    <a:pt x="0" y="34"/>
                    <a:pt x="0" y="67"/>
                  </a:cubicBezTo>
                  <a:cubicBezTo>
                    <a:pt x="0" y="118"/>
                    <a:pt x="2741" y="151"/>
                    <a:pt x="6116" y="151"/>
                  </a:cubicBezTo>
                  <a:cubicBezTo>
                    <a:pt x="9491" y="151"/>
                    <a:pt x="12214" y="118"/>
                    <a:pt x="12214" y="67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2"/>
            <p:cNvSpPr/>
            <p:nvPr/>
          </p:nvSpPr>
          <p:spPr>
            <a:xfrm>
              <a:off x="4882884" y="1604567"/>
              <a:ext cx="98041" cy="4872"/>
            </a:xfrm>
            <a:custGeom>
              <a:avLst/>
              <a:gdLst/>
              <a:ahLst/>
              <a:cxnLst/>
              <a:rect l="l" t="t" r="r" b="b"/>
              <a:pathLst>
                <a:path w="3059" h="152" extrusionOk="0">
                  <a:moveTo>
                    <a:pt x="1521" y="1"/>
                  </a:moveTo>
                  <a:cubicBezTo>
                    <a:pt x="686" y="1"/>
                    <a:pt x="1" y="34"/>
                    <a:pt x="1" y="67"/>
                  </a:cubicBezTo>
                  <a:cubicBezTo>
                    <a:pt x="1" y="118"/>
                    <a:pt x="686" y="151"/>
                    <a:pt x="1521" y="151"/>
                  </a:cubicBezTo>
                  <a:cubicBezTo>
                    <a:pt x="2373" y="151"/>
                    <a:pt x="3058" y="118"/>
                    <a:pt x="3058" y="67"/>
                  </a:cubicBezTo>
                  <a:cubicBezTo>
                    <a:pt x="3058" y="34"/>
                    <a:pt x="2373" y="1"/>
                    <a:pt x="15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2"/>
            <p:cNvSpPr/>
            <p:nvPr/>
          </p:nvSpPr>
          <p:spPr>
            <a:xfrm>
              <a:off x="5007655" y="1604567"/>
              <a:ext cx="392036" cy="4872"/>
            </a:xfrm>
            <a:custGeom>
              <a:avLst/>
              <a:gdLst/>
              <a:ahLst/>
              <a:cxnLst/>
              <a:rect l="l" t="t" r="r" b="b"/>
              <a:pathLst>
                <a:path w="12232" h="152" extrusionOk="0">
                  <a:moveTo>
                    <a:pt x="6116" y="1"/>
                  </a:moveTo>
                  <a:cubicBezTo>
                    <a:pt x="2741" y="1"/>
                    <a:pt x="1" y="34"/>
                    <a:pt x="1" y="67"/>
                  </a:cubicBezTo>
                  <a:cubicBezTo>
                    <a:pt x="1" y="118"/>
                    <a:pt x="2741" y="151"/>
                    <a:pt x="6116" y="151"/>
                  </a:cubicBezTo>
                  <a:cubicBezTo>
                    <a:pt x="9491" y="151"/>
                    <a:pt x="12232" y="118"/>
                    <a:pt x="12232" y="67"/>
                  </a:cubicBezTo>
                  <a:cubicBezTo>
                    <a:pt x="12232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2"/>
            <p:cNvSpPr/>
            <p:nvPr/>
          </p:nvSpPr>
          <p:spPr>
            <a:xfrm>
              <a:off x="4874327" y="1718633"/>
              <a:ext cx="391491" cy="5384"/>
            </a:xfrm>
            <a:custGeom>
              <a:avLst/>
              <a:gdLst/>
              <a:ahLst/>
              <a:cxnLst/>
              <a:rect l="l" t="t" r="r" b="b"/>
              <a:pathLst>
                <a:path w="12215" h="168" extrusionOk="0">
                  <a:moveTo>
                    <a:pt x="6116" y="1"/>
                  </a:moveTo>
                  <a:cubicBezTo>
                    <a:pt x="2741" y="1"/>
                    <a:pt x="0" y="34"/>
                    <a:pt x="0" y="84"/>
                  </a:cubicBezTo>
                  <a:cubicBezTo>
                    <a:pt x="0" y="134"/>
                    <a:pt x="2741" y="168"/>
                    <a:pt x="6116" y="168"/>
                  </a:cubicBezTo>
                  <a:cubicBezTo>
                    <a:pt x="9491" y="168"/>
                    <a:pt x="12214" y="134"/>
                    <a:pt x="12214" y="84"/>
                  </a:cubicBezTo>
                  <a:cubicBezTo>
                    <a:pt x="12214" y="34"/>
                    <a:pt x="9491" y="1"/>
                    <a:pt x="61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2"/>
            <p:cNvSpPr/>
            <p:nvPr/>
          </p:nvSpPr>
          <p:spPr>
            <a:xfrm>
              <a:off x="4897338" y="1426241"/>
              <a:ext cx="138744" cy="5384"/>
            </a:xfrm>
            <a:custGeom>
              <a:avLst/>
              <a:gdLst/>
              <a:ahLst/>
              <a:cxnLst/>
              <a:rect l="l" t="t" r="r" b="b"/>
              <a:pathLst>
                <a:path w="4329" h="168" extrusionOk="0">
                  <a:moveTo>
                    <a:pt x="2173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34"/>
                    <a:pt x="970" y="168"/>
                    <a:pt x="2173" y="168"/>
                  </a:cubicBezTo>
                  <a:cubicBezTo>
                    <a:pt x="3359" y="168"/>
                    <a:pt x="4328" y="134"/>
                    <a:pt x="4328" y="84"/>
                  </a:cubicBezTo>
                  <a:cubicBezTo>
                    <a:pt x="4328" y="34"/>
                    <a:pt x="3359" y="1"/>
                    <a:pt x="217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2"/>
            <p:cNvSpPr/>
            <p:nvPr/>
          </p:nvSpPr>
          <p:spPr>
            <a:xfrm>
              <a:off x="4894133" y="1529057"/>
              <a:ext cx="138200" cy="4872"/>
            </a:xfrm>
            <a:custGeom>
              <a:avLst/>
              <a:gdLst/>
              <a:ahLst/>
              <a:cxnLst/>
              <a:rect l="l" t="t" r="r" b="b"/>
              <a:pathLst>
                <a:path w="4312" h="152" extrusionOk="0">
                  <a:moveTo>
                    <a:pt x="2156" y="1"/>
                  </a:moveTo>
                  <a:cubicBezTo>
                    <a:pt x="970" y="1"/>
                    <a:pt x="1" y="34"/>
                    <a:pt x="1" y="84"/>
                  </a:cubicBezTo>
                  <a:cubicBezTo>
                    <a:pt x="1" y="118"/>
                    <a:pt x="970" y="151"/>
                    <a:pt x="2156" y="151"/>
                  </a:cubicBezTo>
                  <a:cubicBezTo>
                    <a:pt x="3342" y="151"/>
                    <a:pt x="4311" y="118"/>
                    <a:pt x="4311" y="84"/>
                  </a:cubicBezTo>
                  <a:cubicBezTo>
                    <a:pt x="4311" y="34"/>
                    <a:pt x="3342" y="1"/>
                    <a:pt x="215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2"/>
            <p:cNvSpPr/>
            <p:nvPr/>
          </p:nvSpPr>
          <p:spPr>
            <a:xfrm>
              <a:off x="5010892" y="1675782"/>
              <a:ext cx="138712" cy="4872"/>
            </a:xfrm>
            <a:custGeom>
              <a:avLst/>
              <a:gdLst/>
              <a:ahLst/>
              <a:cxnLst/>
              <a:rect l="l" t="t" r="r" b="b"/>
              <a:pathLst>
                <a:path w="4328" h="152" extrusionOk="0">
                  <a:moveTo>
                    <a:pt x="2172" y="1"/>
                  </a:moveTo>
                  <a:cubicBezTo>
                    <a:pt x="969" y="1"/>
                    <a:pt x="0" y="34"/>
                    <a:pt x="0" y="84"/>
                  </a:cubicBezTo>
                  <a:cubicBezTo>
                    <a:pt x="0" y="118"/>
                    <a:pt x="969" y="151"/>
                    <a:pt x="2172" y="151"/>
                  </a:cubicBezTo>
                  <a:cubicBezTo>
                    <a:pt x="3359" y="151"/>
                    <a:pt x="4328" y="118"/>
                    <a:pt x="4328" y="84"/>
                  </a:cubicBezTo>
                  <a:cubicBezTo>
                    <a:pt x="4328" y="34"/>
                    <a:pt x="3359" y="1"/>
                    <a:pt x="21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5185981" y="1426241"/>
              <a:ext cx="353479" cy="5384"/>
            </a:xfrm>
            <a:custGeom>
              <a:avLst/>
              <a:gdLst/>
              <a:ahLst/>
              <a:cxnLst/>
              <a:rect l="l" t="t" r="r" b="b"/>
              <a:pathLst>
                <a:path w="11029" h="168" extrusionOk="0">
                  <a:moveTo>
                    <a:pt x="5515" y="1"/>
                  </a:moveTo>
                  <a:cubicBezTo>
                    <a:pt x="2474" y="1"/>
                    <a:pt x="1" y="34"/>
                    <a:pt x="1" y="84"/>
                  </a:cubicBezTo>
                  <a:cubicBezTo>
                    <a:pt x="1" y="134"/>
                    <a:pt x="2474" y="168"/>
                    <a:pt x="5515" y="168"/>
                  </a:cubicBezTo>
                  <a:cubicBezTo>
                    <a:pt x="8556" y="168"/>
                    <a:pt x="11028" y="134"/>
                    <a:pt x="11028" y="84"/>
                  </a:cubicBezTo>
                  <a:cubicBezTo>
                    <a:pt x="11028" y="34"/>
                    <a:pt x="8556" y="1"/>
                    <a:pt x="55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5076754" y="1534954"/>
              <a:ext cx="353447" cy="5384"/>
            </a:xfrm>
            <a:custGeom>
              <a:avLst/>
              <a:gdLst/>
              <a:ahLst/>
              <a:cxnLst/>
              <a:rect l="l" t="t" r="r" b="b"/>
              <a:pathLst>
                <a:path w="11028" h="168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7"/>
                    <a:pt x="2473" y="168"/>
                    <a:pt x="5514" y="168"/>
                  </a:cubicBezTo>
                  <a:cubicBezTo>
                    <a:pt x="8555" y="168"/>
                    <a:pt x="11028" y="117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5198320" y="1675782"/>
              <a:ext cx="353447" cy="4872"/>
            </a:xfrm>
            <a:custGeom>
              <a:avLst/>
              <a:gdLst/>
              <a:ahLst/>
              <a:cxnLst/>
              <a:rect l="l" t="t" r="r" b="b"/>
              <a:pathLst>
                <a:path w="11028" h="152" extrusionOk="0">
                  <a:moveTo>
                    <a:pt x="5514" y="1"/>
                  </a:moveTo>
                  <a:cubicBezTo>
                    <a:pt x="2473" y="1"/>
                    <a:pt x="0" y="34"/>
                    <a:pt x="0" y="84"/>
                  </a:cubicBezTo>
                  <a:cubicBezTo>
                    <a:pt x="0" y="118"/>
                    <a:pt x="2473" y="151"/>
                    <a:pt x="5514" y="151"/>
                  </a:cubicBezTo>
                  <a:cubicBezTo>
                    <a:pt x="8572" y="151"/>
                    <a:pt x="11028" y="118"/>
                    <a:pt x="11028" y="84"/>
                  </a:cubicBezTo>
                  <a:cubicBezTo>
                    <a:pt x="11028" y="34"/>
                    <a:pt x="8572" y="1"/>
                    <a:pt x="55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75384" y="1801642"/>
              <a:ext cx="354024" cy="4840"/>
            </a:xfrm>
            <a:custGeom>
              <a:avLst/>
              <a:gdLst/>
              <a:ahLst/>
              <a:cxnLst/>
              <a:rect l="l" t="t" r="r" b="b"/>
              <a:pathLst>
                <a:path w="11046" h="151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17"/>
                    <a:pt x="2474" y="151"/>
                    <a:pt x="5531" y="151"/>
                  </a:cubicBezTo>
                  <a:cubicBezTo>
                    <a:pt x="8572" y="151"/>
                    <a:pt x="11045" y="117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266843" y="1801642"/>
              <a:ext cx="353479" cy="4840"/>
            </a:xfrm>
            <a:custGeom>
              <a:avLst/>
              <a:gdLst/>
              <a:ahLst/>
              <a:cxnLst/>
              <a:rect l="l" t="t" r="r" b="b"/>
              <a:pathLst>
                <a:path w="11029" h="151" extrusionOk="0">
                  <a:moveTo>
                    <a:pt x="5515" y="0"/>
                  </a:moveTo>
                  <a:cubicBezTo>
                    <a:pt x="2457" y="0"/>
                    <a:pt x="1" y="34"/>
                    <a:pt x="1" y="84"/>
                  </a:cubicBezTo>
                  <a:cubicBezTo>
                    <a:pt x="1" y="117"/>
                    <a:pt x="2457" y="151"/>
                    <a:pt x="5515" y="151"/>
                  </a:cubicBezTo>
                  <a:cubicBezTo>
                    <a:pt x="8556" y="151"/>
                    <a:pt x="11028" y="117"/>
                    <a:pt x="11028" y="84"/>
                  </a:cubicBezTo>
                  <a:cubicBezTo>
                    <a:pt x="11028" y="34"/>
                    <a:pt x="8556" y="0"/>
                    <a:pt x="55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4875384" y="1842346"/>
              <a:ext cx="354024" cy="5384"/>
            </a:xfrm>
            <a:custGeom>
              <a:avLst/>
              <a:gdLst/>
              <a:ahLst/>
              <a:cxnLst/>
              <a:rect l="l" t="t" r="r" b="b"/>
              <a:pathLst>
                <a:path w="11046" h="168" extrusionOk="0">
                  <a:moveTo>
                    <a:pt x="5531" y="0"/>
                  </a:moveTo>
                  <a:cubicBezTo>
                    <a:pt x="2474" y="0"/>
                    <a:pt x="1" y="34"/>
                    <a:pt x="1" y="84"/>
                  </a:cubicBezTo>
                  <a:cubicBezTo>
                    <a:pt x="1" y="134"/>
                    <a:pt x="2474" y="167"/>
                    <a:pt x="5531" y="167"/>
                  </a:cubicBezTo>
                  <a:cubicBezTo>
                    <a:pt x="8572" y="167"/>
                    <a:pt x="11045" y="134"/>
                    <a:pt x="11045" y="84"/>
                  </a:cubicBezTo>
                  <a:cubicBezTo>
                    <a:pt x="11045" y="34"/>
                    <a:pt x="8572" y="0"/>
                    <a:pt x="553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4892531" y="1455695"/>
              <a:ext cx="353992" cy="5384"/>
            </a:xfrm>
            <a:custGeom>
              <a:avLst/>
              <a:gdLst/>
              <a:ahLst/>
              <a:cxnLst/>
              <a:rect l="l" t="t" r="r" b="b"/>
              <a:pathLst>
                <a:path w="11045" h="168" extrusionOk="0">
                  <a:moveTo>
                    <a:pt x="5531" y="1"/>
                  </a:moveTo>
                  <a:cubicBezTo>
                    <a:pt x="2473" y="1"/>
                    <a:pt x="1" y="34"/>
                    <a:pt x="1" y="84"/>
                  </a:cubicBezTo>
                  <a:cubicBezTo>
                    <a:pt x="1" y="134"/>
                    <a:pt x="2473" y="168"/>
                    <a:pt x="5531" y="168"/>
                  </a:cubicBezTo>
                  <a:cubicBezTo>
                    <a:pt x="8572" y="168"/>
                    <a:pt x="11045" y="134"/>
                    <a:pt x="11045" y="84"/>
                  </a:cubicBezTo>
                  <a:cubicBezTo>
                    <a:pt x="11045" y="34"/>
                    <a:pt x="8572" y="1"/>
                    <a:pt x="553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2"/>
            <p:cNvSpPr/>
            <p:nvPr/>
          </p:nvSpPr>
          <p:spPr>
            <a:xfrm>
              <a:off x="5061210" y="1426785"/>
              <a:ext cx="91086" cy="4840"/>
            </a:xfrm>
            <a:custGeom>
              <a:avLst/>
              <a:gdLst/>
              <a:ahLst/>
              <a:cxnLst/>
              <a:rect l="l" t="t" r="r" b="b"/>
              <a:pathLst>
                <a:path w="2842" h="151" extrusionOk="0">
                  <a:moveTo>
                    <a:pt x="1421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21" y="151"/>
                  </a:cubicBezTo>
                  <a:cubicBezTo>
                    <a:pt x="2206" y="151"/>
                    <a:pt x="2841" y="117"/>
                    <a:pt x="2841" y="84"/>
                  </a:cubicBezTo>
                  <a:cubicBezTo>
                    <a:pt x="2841" y="34"/>
                    <a:pt x="2206" y="0"/>
                    <a:pt x="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2"/>
            <p:cNvSpPr/>
            <p:nvPr/>
          </p:nvSpPr>
          <p:spPr>
            <a:xfrm>
              <a:off x="4878621" y="1638315"/>
              <a:ext cx="91054" cy="4840"/>
            </a:xfrm>
            <a:custGeom>
              <a:avLst/>
              <a:gdLst/>
              <a:ahLst/>
              <a:cxnLst/>
              <a:rect l="l" t="t" r="r" b="b"/>
              <a:pathLst>
                <a:path w="2841" h="151" extrusionOk="0">
                  <a:moveTo>
                    <a:pt x="1420" y="0"/>
                  </a:moveTo>
                  <a:cubicBezTo>
                    <a:pt x="635" y="0"/>
                    <a:pt x="0" y="34"/>
                    <a:pt x="0" y="67"/>
                  </a:cubicBezTo>
                  <a:cubicBezTo>
                    <a:pt x="0" y="117"/>
                    <a:pt x="635" y="151"/>
                    <a:pt x="1420" y="151"/>
                  </a:cubicBezTo>
                  <a:cubicBezTo>
                    <a:pt x="2206" y="151"/>
                    <a:pt x="2841" y="117"/>
                    <a:pt x="2841" y="67"/>
                  </a:cubicBezTo>
                  <a:cubicBezTo>
                    <a:pt x="2841" y="34"/>
                    <a:pt x="2206" y="0"/>
                    <a:pt x="14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876474" y="1675782"/>
              <a:ext cx="91054" cy="4872"/>
            </a:xfrm>
            <a:custGeom>
              <a:avLst/>
              <a:gdLst/>
              <a:ahLst/>
              <a:cxnLst/>
              <a:rect l="l" t="t" r="r" b="b"/>
              <a:pathLst>
                <a:path w="2841" h="152" extrusionOk="0">
                  <a:moveTo>
                    <a:pt x="1420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51"/>
                    <a:pt x="1420" y="151"/>
                  </a:cubicBezTo>
                  <a:cubicBezTo>
                    <a:pt x="2206" y="151"/>
                    <a:pt x="2841" y="118"/>
                    <a:pt x="2841" y="84"/>
                  </a:cubicBezTo>
                  <a:cubicBezTo>
                    <a:pt x="2841" y="34"/>
                    <a:pt x="2206" y="1"/>
                    <a:pt x="14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4772055" y="1294515"/>
              <a:ext cx="984288" cy="5384"/>
            </a:xfrm>
            <a:custGeom>
              <a:avLst/>
              <a:gdLst/>
              <a:ahLst/>
              <a:cxnLst/>
              <a:rect l="l" t="t" r="r" b="b"/>
              <a:pathLst>
                <a:path w="30711" h="168" extrusionOk="0">
                  <a:moveTo>
                    <a:pt x="15355" y="0"/>
                  </a:moveTo>
                  <a:cubicBezTo>
                    <a:pt x="6867" y="0"/>
                    <a:pt x="0" y="34"/>
                    <a:pt x="0" y="84"/>
                  </a:cubicBezTo>
                  <a:cubicBezTo>
                    <a:pt x="0" y="117"/>
                    <a:pt x="6867" y="167"/>
                    <a:pt x="15355" y="167"/>
                  </a:cubicBezTo>
                  <a:cubicBezTo>
                    <a:pt x="23827" y="167"/>
                    <a:pt x="30710" y="117"/>
                    <a:pt x="30710" y="84"/>
                  </a:cubicBezTo>
                  <a:cubicBezTo>
                    <a:pt x="30710" y="34"/>
                    <a:pt x="23827" y="0"/>
                    <a:pt x="153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822918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72724" y="1252209"/>
              <a:ext cx="27339" cy="23364"/>
            </a:xfrm>
            <a:custGeom>
              <a:avLst/>
              <a:gdLst/>
              <a:ahLst/>
              <a:cxnLst/>
              <a:rect l="l" t="t" r="r" b="b"/>
              <a:pathLst>
                <a:path w="853" h="729" extrusionOk="0">
                  <a:moveTo>
                    <a:pt x="485" y="0"/>
                  </a:moveTo>
                  <a:cubicBezTo>
                    <a:pt x="167" y="0"/>
                    <a:pt x="0" y="385"/>
                    <a:pt x="234" y="619"/>
                  </a:cubicBezTo>
                  <a:cubicBezTo>
                    <a:pt x="310" y="695"/>
                    <a:pt x="402" y="728"/>
                    <a:pt x="491" y="728"/>
                  </a:cubicBezTo>
                  <a:cubicBezTo>
                    <a:pt x="677" y="728"/>
                    <a:pt x="852" y="582"/>
                    <a:pt x="852" y="368"/>
                  </a:cubicBezTo>
                  <a:cubicBezTo>
                    <a:pt x="852" y="168"/>
                    <a:pt x="68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923043" y="1252209"/>
              <a:ext cx="27371" cy="23364"/>
            </a:xfrm>
            <a:custGeom>
              <a:avLst/>
              <a:gdLst/>
              <a:ahLst/>
              <a:cxnLst/>
              <a:rect l="l" t="t" r="r" b="b"/>
              <a:pathLst>
                <a:path w="854" h="729" extrusionOk="0">
                  <a:moveTo>
                    <a:pt x="485" y="0"/>
                  </a:moveTo>
                  <a:cubicBezTo>
                    <a:pt x="168" y="0"/>
                    <a:pt x="1" y="385"/>
                    <a:pt x="235" y="619"/>
                  </a:cubicBezTo>
                  <a:cubicBezTo>
                    <a:pt x="305" y="695"/>
                    <a:pt x="395" y="728"/>
                    <a:pt x="484" y="728"/>
                  </a:cubicBezTo>
                  <a:cubicBezTo>
                    <a:pt x="670" y="728"/>
                    <a:pt x="853" y="582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882283" y="2757533"/>
              <a:ext cx="493762" cy="1596891"/>
            </a:xfrm>
            <a:custGeom>
              <a:avLst/>
              <a:gdLst/>
              <a:ahLst/>
              <a:cxnLst/>
              <a:rect l="l" t="t" r="r" b="b"/>
              <a:pathLst>
                <a:path w="15406" h="49825" extrusionOk="0">
                  <a:moveTo>
                    <a:pt x="0" y="0"/>
                  </a:moveTo>
                  <a:lnTo>
                    <a:pt x="0" y="49825"/>
                  </a:lnTo>
                  <a:lnTo>
                    <a:pt x="15406" y="49825"/>
                  </a:lnTo>
                  <a:lnTo>
                    <a:pt x="1540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8376013" y="2758046"/>
              <a:ext cx="418797" cy="1596378"/>
            </a:xfrm>
            <a:custGeom>
              <a:avLst/>
              <a:gdLst/>
              <a:ahLst/>
              <a:cxnLst/>
              <a:rect l="l" t="t" r="r" b="b"/>
              <a:pathLst>
                <a:path w="13067" h="49809" extrusionOk="0">
                  <a:moveTo>
                    <a:pt x="1" y="1"/>
                  </a:moveTo>
                  <a:lnTo>
                    <a:pt x="1" y="49809"/>
                  </a:lnTo>
                  <a:lnTo>
                    <a:pt x="13067" y="49809"/>
                  </a:lnTo>
                  <a:lnTo>
                    <a:pt x="130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2"/>
            <p:cNvSpPr/>
            <p:nvPr/>
          </p:nvSpPr>
          <p:spPr>
            <a:xfrm>
              <a:off x="7920839" y="2822307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1"/>
                  </a:moveTo>
                  <a:lnTo>
                    <a:pt x="0" y="10728"/>
                  </a:lnTo>
                  <a:lnTo>
                    <a:pt x="12365" y="10728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2"/>
            <p:cNvSpPr/>
            <p:nvPr/>
          </p:nvSpPr>
          <p:spPr>
            <a:xfrm>
              <a:off x="7920839" y="3205208"/>
              <a:ext cx="396298" cy="344345"/>
            </a:xfrm>
            <a:custGeom>
              <a:avLst/>
              <a:gdLst/>
              <a:ahLst/>
              <a:cxnLst/>
              <a:rect l="l" t="t" r="r" b="b"/>
              <a:pathLst>
                <a:path w="12365" h="10744" extrusionOk="0">
                  <a:moveTo>
                    <a:pt x="0" y="0"/>
                  </a:moveTo>
                  <a:lnTo>
                    <a:pt x="0" y="10744"/>
                  </a:lnTo>
                  <a:lnTo>
                    <a:pt x="12365" y="10744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7920839" y="3588077"/>
              <a:ext cx="396298" cy="344377"/>
            </a:xfrm>
            <a:custGeom>
              <a:avLst/>
              <a:gdLst/>
              <a:ahLst/>
              <a:cxnLst/>
              <a:rect l="l" t="t" r="r" b="b"/>
              <a:pathLst>
                <a:path w="12365" h="10745" extrusionOk="0">
                  <a:moveTo>
                    <a:pt x="0" y="1"/>
                  </a:moveTo>
                  <a:lnTo>
                    <a:pt x="0" y="10745"/>
                  </a:lnTo>
                  <a:lnTo>
                    <a:pt x="12365" y="10745"/>
                  </a:lnTo>
                  <a:lnTo>
                    <a:pt x="1236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7920839" y="3971523"/>
              <a:ext cx="396298" cy="343832"/>
            </a:xfrm>
            <a:custGeom>
              <a:avLst/>
              <a:gdLst/>
              <a:ahLst/>
              <a:cxnLst/>
              <a:rect l="l" t="t" r="r" b="b"/>
              <a:pathLst>
                <a:path w="12365" h="10728" extrusionOk="0">
                  <a:moveTo>
                    <a:pt x="0" y="0"/>
                  </a:moveTo>
                  <a:lnTo>
                    <a:pt x="0" y="10727"/>
                  </a:lnTo>
                  <a:lnTo>
                    <a:pt x="12365" y="10727"/>
                  </a:lnTo>
                  <a:lnTo>
                    <a:pt x="123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8086858" y="2872112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8086858" y="3259821"/>
              <a:ext cx="32146" cy="27339"/>
            </a:xfrm>
            <a:custGeom>
              <a:avLst/>
              <a:gdLst/>
              <a:ahLst/>
              <a:cxnLst/>
              <a:rect l="l" t="t" r="r" b="b"/>
              <a:pathLst>
                <a:path w="1003" h="853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7"/>
                    <a:pt x="1003" y="418"/>
                  </a:cubicBezTo>
                  <a:cubicBezTo>
                    <a:pt x="1003" y="184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8086858" y="3646985"/>
              <a:ext cx="32146" cy="27659"/>
            </a:xfrm>
            <a:custGeom>
              <a:avLst/>
              <a:gdLst/>
              <a:ahLst/>
              <a:cxnLst/>
              <a:rect l="l" t="t" r="r" b="b"/>
              <a:pathLst>
                <a:path w="1003" h="863" extrusionOk="0">
                  <a:moveTo>
                    <a:pt x="568" y="1"/>
                  </a:moveTo>
                  <a:cubicBezTo>
                    <a:pt x="184" y="1"/>
                    <a:pt x="0" y="469"/>
                    <a:pt x="267" y="736"/>
                  </a:cubicBezTo>
                  <a:cubicBezTo>
                    <a:pt x="355" y="823"/>
                    <a:pt x="463" y="862"/>
                    <a:pt x="570" y="862"/>
                  </a:cubicBezTo>
                  <a:cubicBezTo>
                    <a:pt x="790" y="862"/>
                    <a:pt x="1003" y="694"/>
                    <a:pt x="1003" y="435"/>
                  </a:cubicBezTo>
                  <a:cubicBezTo>
                    <a:pt x="1003" y="2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8086858" y="4034694"/>
              <a:ext cx="32146" cy="27371"/>
            </a:xfrm>
            <a:custGeom>
              <a:avLst/>
              <a:gdLst/>
              <a:ahLst/>
              <a:cxnLst/>
              <a:rect l="l" t="t" r="r" b="b"/>
              <a:pathLst>
                <a:path w="1003" h="854" extrusionOk="0">
                  <a:moveTo>
                    <a:pt x="568" y="1"/>
                  </a:moveTo>
                  <a:cubicBezTo>
                    <a:pt x="184" y="1"/>
                    <a:pt x="0" y="452"/>
                    <a:pt x="267" y="719"/>
                  </a:cubicBezTo>
                  <a:cubicBezTo>
                    <a:pt x="355" y="812"/>
                    <a:pt x="463" y="853"/>
                    <a:pt x="570" y="853"/>
                  </a:cubicBezTo>
                  <a:cubicBezTo>
                    <a:pt x="790" y="853"/>
                    <a:pt x="1003" y="678"/>
                    <a:pt x="1003" y="419"/>
                  </a:cubicBezTo>
                  <a:cubicBezTo>
                    <a:pt x="1003" y="185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882283" y="4354393"/>
              <a:ext cx="57337" cy="320821"/>
            </a:xfrm>
            <a:custGeom>
              <a:avLst/>
              <a:gdLst/>
              <a:ahLst/>
              <a:cxnLst/>
              <a:rect l="l" t="t" r="r" b="b"/>
              <a:pathLst>
                <a:path w="1789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316593" y="4354393"/>
              <a:ext cx="57305" cy="320821"/>
            </a:xfrm>
            <a:custGeom>
              <a:avLst/>
              <a:gdLst/>
              <a:ahLst/>
              <a:cxnLst/>
              <a:rect l="l" t="t" r="r" b="b"/>
              <a:pathLst>
                <a:path w="1788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88" y="10009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731608" y="4354393"/>
              <a:ext cx="56793" cy="320821"/>
            </a:xfrm>
            <a:custGeom>
              <a:avLst/>
              <a:gdLst/>
              <a:ahLst/>
              <a:cxnLst/>
              <a:rect l="l" t="t" r="r" b="b"/>
              <a:pathLst>
                <a:path w="1772" h="10010" extrusionOk="0">
                  <a:moveTo>
                    <a:pt x="0" y="1"/>
                  </a:moveTo>
                  <a:lnTo>
                    <a:pt x="0" y="10009"/>
                  </a:lnTo>
                  <a:lnTo>
                    <a:pt x="1771" y="10009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7293717" y="4366700"/>
              <a:ext cx="403285" cy="315853"/>
            </a:xfrm>
            <a:custGeom>
              <a:avLst/>
              <a:gdLst/>
              <a:ahLst/>
              <a:cxnLst/>
              <a:rect l="l" t="t" r="r" b="b"/>
              <a:pathLst>
                <a:path w="12583" h="9855" extrusionOk="0">
                  <a:moveTo>
                    <a:pt x="8578" y="0"/>
                  </a:moveTo>
                  <a:cubicBezTo>
                    <a:pt x="7317" y="0"/>
                    <a:pt x="6147" y="819"/>
                    <a:pt x="5498" y="1907"/>
                  </a:cubicBezTo>
                  <a:cubicBezTo>
                    <a:pt x="4930" y="2876"/>
                    <a:pt x="4696" y="4096"/>
                    <a:pt x="3827" y="4831"/>
                  </a:cubicBezTo>
                  <a:cubicBezTo>
                    <a:pt x="3376" y="5215"/>
                    <a:pt x="2791" y="5416"/>
                    <a:pt x="2240" y="5650"/>
                  </a:cubicBezTo>
                  <a:cubicBezTo>
                    <a:pt x="1688" y="5884"/>
                    <a:pt x="1070" y="6134"/>
                    <a:pt x="786" y="6669"/>
                  </a:cubicBezTo>
                  <a:cubicBezTo>
                    <a:pt x="1" y="8106"/>
                    <a:pt x="1020" y="9342"/>
                    <a:pt x="1471" y="9727"/>
                  </a:cubicBezTo>
                  <a:lnTo>
                    <a:pt x="1655" y="9610"/>
                  </a:lnTo>
                  <a:lnTo>
                    <a:pt x="9775" y="9844"/>
                  </a:lnTo>
                  <a:cubicBezTo>
                    <a:pt x="9914" y="9850"/>
                    <a:pt x="10057" y="9854"/>
                    <a:pt x="10200" y="9854"/>
                  </a:cubicBezTo>
                  <a:cubicBezTo>
                    <a:pt x="10832" y="9854"/>
                    <a:pt x="11481" y="9767"/>
                    <a:pt x="11931" y="9359"/>
                  </a:cubicBezTo>
                  <a:cubicBezTo>
                    <a:pt x="12532" y="8808"/>
                    <a:pt x="12582" y="7872"/>
                    <a:pt x="12566" y="7053"/>
                  </a:cubicBezTo>
                  <a:cubicBezTo>
                    <a:pt x="12549" y="5566"/>
                    <a:pt x="12532" y="4029"/>
                    <a:pt x="11981" y="2659"/>
                  </a:cubicBezTo>
                  <a:cubicBezTo>
                    <a:pt x="11413" y="1272"/>
                    <a:pt x="10176" y="69"/>
                    <a:pt x="8689" y="2"/>
                  </a:cubicBezTo>
                  <a:cubicBezTo>
                    <a:pt x="8652" y="1"/>
                    <a:pt x="8615" y="0"/>
                    <a:pt x="857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5215435" y="1824654"/>
              <a:ext cx="1158896" cy="762598"/>
            </a:xfrm>
            <a:custGeom>
              <a:avLst/>
              <a:gdLst/>
              <a:ahLst/>
              <a:cxnLst/>
              <a:rect l="l" t="t" r="r" b="b"/>
              <a:pathLst>
                <a:path w="36159" h="23794" extrusionOk="0">
                  <a:moveTo>
                    <a:pt x="2474" y="1"/>
                  </a:moveTo>
                  <a:lnTo>
                    <a:pt x="1" y="23794"/>
                  </a:lnTo>
                  <a:lnTo>
                    <a:pt x="33401" y="23794"/>
                  </a:lnTo>
                  <a:lnTo>
                    <a:pt x="3615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161366" y="1824654"/>
              <a:ext cx="1158319" cy="762598"/>
            </a:xfrm>
            <a:custGeom>
              <a:avLst/>
              <a:gdLst/>
              <a:ahLst/>
              <a:cxnLst/>
              <a:rect l="l" t="t" r="r" b="b"/>
              <a:pathLst>
                <a:path w="36141" h="23794" extrusionOk="0">
                  <a:moveTo>
                    <a:pt x="2456" y="1"/>
                  </a:moveTo>
                  <a:lnTo>
                    <a:pt x="0" y="23794"/>
                  </a:lnTo>
                  <a:lnTo>
                    <a:pt x="33384" y="23794"/>
                  </a:lnTo>
                  <a:lnTo>
                    <a:pt x="36141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5198320" y="1845006"/>
              <a:ext cx="1075310" cy="707440"/>
            </a:xfrm>
            <a:custGeom>
              <a:avLst/>
              <a:gdLst/>
              <a:ahLst/>
              <a:cxnLst/>
              <a:rect l="l" t="t" r="r" b="b"/>
              <a:pathLst>
                <a:path w="33551" h="22073" extrusionOk="0">
                  <a:moveTo>
                    <a:pt x="2306" y="1"/>
                  </a:moveTo>
                  <a:lnTo>
                    <a:pt x="0" y="22073"/>
                  </a:lnTo>
                  <a:lnTo>
                    <a:pt x="30995" y="22073"/>
                  </a:lnTo>
                  <a:lnTo>
                    <a:pt x="335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5305944" y="1959617"/>
              <a:ext cx="50895" cy="475013"/>
            </a:xfrm>
            <a:custGeom>
              <a:avLst/>
              <a:gdLst/>
              <a:ahLst/>
              <a:cxnLst/>
              <a:rect l="l" t="t" r="r" b="b"/>
              <a:pathLst>
                <a:path w="1588" h="1482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504" y="0"/>
                    <a:pt x="1120" y="3309"/>
                    <a:pt x="702" y="7402"/>
                  </a:cubicBezTo>
                  <a:cubicBezTo>
                    <a:pt x="292" y="11267"/>
                    <a:pt x="1" y="14446"/>
                    <a:pt x="12" y="14790"/>
                  </a:cubicBezTo>
                  <a:lnTo>
                    <a:pt x="12" y="14790"/>
                  </a:lnTo>
                  <a:cubicBezTo>
                    <a:pt x="94" y="14447"/>
                    <a:pt x="458" y="11283"/>
                    <a:pt x="853" y="7419"/>
                  </a:cubicBezTo>
                  <a:cubicBezTo>
                    <a:pt x="1270" y="3325"/>
                    <a:pt x="1588" y="0"/>
                    <a:pt x="1538" y="0"/>
                  </a:cubicBezTo>
                  <a:close/>
                  <a:moveTo>
                    <a:pt x="12" y="14790"/>
                  </a:moveTo>
                  <a:cubicBezTo>
                    <a:pt x="7" y="14810"/>
                    <a:pt x="3" y="14821"/>
                    <a:pt x="1" y="14821"/>
                  </a:cubicBezTo>
                  <a:lnTo>
                    <a:pt x="17" y="14821"/>
                  </a:lnTo>
                  <a:cubicBezTo>
                    <a:pt x="14" y="14821"/>
                    <a:pt x="13" y="14810"/>
                    <a:pt x="12" y="1479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5387351" y="1981026"/>
              <a:ext cx="99643" cy="4872"/>
            </a:xfrm>
            <a:custGeom>
              <a:avLst/>
              <a:gdLst/>
              <a:ahLst/>
              <a:cxnLst/>
              <a:rect l="l" t="t" r="r" b="b"/>
              <a:pathLst>
                <a:path w="3109" h="152" extrusionOk="0">
                  <a:moveTo>
                    <a:pt x="1554" y="1"/>
                  </a:moveTo>
                  <a:cubicBezTo>
                    <a:pt x="702" y="1"/>
                    <a:pt x="0" y="34"/>
                    <a:pt x="0" y="68"/>
                  </a:cubicBezTo>
                  <a:cubicBezTo>
                    <a:pt x="0" y="118"/>
                    <a:pt x="702" y="151"/>
                    <a:pt x="1554" y="151"/>
                  </a:cubicBezTo>
                  <a:cubicBezTo>
                    <a:pt x="2423" y="151"/>
                    <a:pt x="3108" y="118"/>
                    <a:pt x="3108" y="68"/>
                  </a:cubicBezTo>
                  <a:cubicBezTo>
                    <a:pt x="3108" y="34"/>
                    <a:pt x="2423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5514269" y="1981026"/>
              <a:ext cx="396843" cy="4872"/>
            </a:xfrm>
            <a:custGeom>
              <a:avLst/>
              <a:gdLst/>
              <a:ahLst/>
              <a:cxnLst/>
              <a:rect l="l" t="t" r="r" b="b"/>
              <a:pathLst>
                <a:path w="12382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08" y="151"/>
                    <a:pt x="12381" y="118"/>
                    <a:pt x="12381" y="68"/>
                  </a:cubicBezTo>
                  <a:cubicBezTo>
                    <a:pt x="12381" y="34"/>
                    <a:pt x="9608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2"/>
            <p:cNvSpPr/>
            <p:nvPr/>
          </p:nvSpPr>
          <p:spPr>
            <a:xfrm>
              <a:off x="5375556" y="2232202"/>
              <a:ext cx="99643" cy="4840"/>
            </a:xfrm>
            <a:custGeom>
              <a:avLst/>
              <a:gdLst/>
              <a:ahLst/>
              <a:cxnLst/>
              <a:rect l="l" t="t" r="r" b="b"/>
              <a:pathLst>
                <a:path w="3109" h="151" extrusionOk="0">
                  <a:moveTo>
                    <a:pt x="1555" y="0"/>
                  </a:moveTo>
                  <a:cubicBezTo>
                    <a:pt x="702" y="0"/>
                    <a:pt x="1" y="33"/>
                    <a:pt x="1" y="84"/>
                  </a:cubicBezTo>
                  <a:cubicBezTo>
                    <a:pt x="1" y="117"/>
                    <a:pt x="702" y="150"/>
                    <a:pt x="1555" y="150"/>
                  </a:cubicBezTo>
                  <a:cubicBezTo>
                    <a:pt x="2423" y="150"/>
                    <a:pt x="3108" y="117"/>
                    <a:pt x="3108" y="84"/>
                  </a:cubicBezTo>
                  <a:cubicBezTo>
                    <a:pt x="3108" y="33"/>
                    <a:pt x="2423" y="0"/>
                    <a:pt x="1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2"/>
            <p:cNvSpPr/>
            <p:nvPr/>
          </p:nvSpPr>
          <p:spPr>
            <a:xfrm>
              <a:off x="5502474" y="2232202"/>
              <a:ext cx="397388" cy="4840"/>
            </a:xfrm>
            <a:custGeom>
              <a:avLst/>
              <a:gdLst/>
              <a:ahLst/>
              <a:cxnLst/>
              <a:rect l="l" t="t" r="r" b="b"/>
              <a:pathLst>
                <a:path w="12399" h="151" extrusionOk="0">
                  <a:moveTo>
                    <a:pt x="6199" y="0"/>
                  </a:moveTo>
                  <a:cubicBezTo>
                    <a:pt x="2774" y="0"/>
                    <a:pt x="1" y="33"/>
                    <a:pt x="1" y="84"/>
                  </a:cubicBezTo>
                  <a:cubicBezTo>
                    <a:pt x="1" y="117"/>
                    <a:pt x="2774" y="150"/>
                    <a:pt x="6199" y="150"/>
                  </a:cubicBezTo>
                  <a:cubicBezTo>
                    <a:pt x="9608" y="150"/>
                    <a:pt x="12398" y="117"/>
                    <a:pt x="12398" y="84"/>
                  </a:cubicBezTo>
                  <a:cubicBezTo>
                    <a:pt x="12398" y="33"/>
                    <a:pt x="9625" y="0"/>
                    <a:pt x="61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2"/>
            <p:cNvSpPr/>
            <p:nvPr/>
          </p:nvSpPr>
          <p:spPr>
            <a:xfrm>
              <a:off x="5366999" y="2348383"/>
              <a:ext cx="397388" cy="4872"/>
            </a:xfrm>
            <a:custGeom>
              <a:avLst/>
              <a:gdLst/>
              <a:ahLst/>
              <a:cxnLst/>
              <a:rect l="l" t="t" r="r" b="b"/>
              <a:pathLst>
                <a:path w="12399" h="152" extrusionOk="0">
                  <a:moveTo>
                    <a:pt x="6199" y="1"/>
                  </a:moveTo>
                  <a:cubicBezTo>
                    <a:pt x="2774" y="1"/>
                    <a:pt x="0" y="34"/>
                    <a:pt x="0" y="68"/>
                  </a:cubicBezTo>
                  <a:cubicBezTo>
                    <a:pt x="0" y="118"/>
                    <a:pt x="2774" y="151"/>
                    <a:pt x="6199" y="151"/>
                  </a:cubicBezTo>
                  <a:cubicBezTo>
                    <a:pt x="9624" y="151"/>
                    <a:pt x="12398" y="118"/>
                    <a:pt x="12398" y="68"/>
                  </a:cubicBezTo>
                  <a:cubicBezTo>
                    <a:pt x="12398" y="34"/>
                    <a:pt x="9624" y="1"/>
                    <a:pt x="619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5390556" y="2051728"/>
              <a:ext cx="140347" cy="4840"/>
            </a:xfrm>
            <a:custGeom>
              <a:avLst/>
              <a:gdLst/>
              <a:ahLst/>
              <a:cxnLst/>
              <a:rect l="l" t="t" r="r" b="b"/>
              <a:pathLst>
                <a:path w="4379" h="151" extrusionOk="0">
                  <a:moveTo>
                    <a:pt x="2189" y="0"/>
                  </a:moveTo>
                  <a:cubicBezTo>
                    <a:pt x="986" y="0"/>
                    <a:pt x="0" y="34"/>
                    <a:pt x="0" y="84"/>
                  </a:cubicBezTo>
                  <a:cubicBezTo>
                    <a:pt x="0" y="117"/>
                    <a:pt x="986" y="151"/>
                    <a:pt x="2189" y="151"/>
                  </a:cubicBezTo>
                  <a:cubicBezTo>
                    <a:pt x="3409" y="151"/>
                    <a:pt x="4378" y="117"/>
                    <a:pt x="4378" y="84"/>
                  </a:cubicBezTo>
                  <a:cubicBezTo>
                    <a:pt x="4378" y="34"/>
                    <a:pt x="3409" y="0"/>
                    <a:pt x="21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5387351" y="2155602"/>
              <a:ext cx="140315" cy="5384"/>
            </a:xfrm>
            <a:custGeom>
              <a:avLst/>
              <a:gdLst/>
              <a:ahLst/>
              <a:cxnLst/>
              <a:rect l="l" t="t" r="r" b="b"/>
              <a:pathLst>
                <a:path w="4378" h="168" extrusionOk="0">
                  <a:moveTo>
                    <a:pt x="2189" y="1"/>
                  </a:moveTo>
                  <a:cubicBezTo>
                    <a:pt x="969" y="1"/>
                    <a:pt x="0" y="51"/>
                    <a:pt x="0" y="84"/>
                  </a:cubicBezTo>
                  <a:cubicBezTo>
                    <a:pt x="0" y="134"/>
                    <a:pt x="969" y="168"/>
                    <a:pt x="2189" y="168"/>
                  </a:cubicBezTo>
                  <a:cubicBezTo>
                    <a:pt x="3392" y="168"/>
                    <a:pt x="4378" y="134"/>
                    <a:pt x="4378" y="84"/>
                  </a:cubicBezTo>
                  <a:cubicBezTo>
                    <a:pt x="4378" y="51"/>
                    <a:pt x="3392" y="1"/>
                    <a:pt x="218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5505679" y="2304475"/>
              <a:ext cx="140347" cy="5384"/>
            </a:xfrm>
            <a:custGeom>
              <a:avLst/>
              <a:gdLst/>
              <a:ahLst/>
              <a:cxnLst/>
              <a:rect l="l" t="t" r="r" b="b"/>
              <a:pathLst>
                <a:path w="4379" h="168" extrusionOk="0">
                  <a:moveTo>
                    <a:pt x="2190" y="1"/>
                  </a:moveTo>
                  <a:cubicBezTo>
                    <a:pt x="987" y="1"/>
                    <a:pt x="1" y="34"/>
                    <a:pt x="1" y="84"/>
                  </a:cubicBezTo>
                  <a:cubicBezTo>
                    <a:pt x="1" y="118"/>
                    <a:pt x="987" y="168"/>
                    <a:pt x="2190" y="168"/>
                  </a:cubicBezTo>
                  <a:cubicBezTo>
                    <a:pt x="3393" y="168"/>
                    <a:pt x="4378" y="118"/>
                    <a:pt x="4378" y="84"/>
                  </a:cubicBezTo>
                  <a:cubicBezTo>
                    <a:pt x="4378" y="34"/>
                    <a:pt x="3393" y="1"/>
                    <a:pt x="21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5682948" y="2051728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98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17"/>
                    <a:pt x="2507" y="151"/>
                    <a:pt x="5598" y="151"/>
                  </a:cubicBezTo>
                  <a:cubicBezTo>
                    <a:pt x="8689" y="151"/>
                    <a:pt x="11178" y="117"/>
                    <a:pt x="11178" y="84"/>
                  </a:cubicBezTo>
                  <a:cubicBezTo>
                    <a:pt x="11178" y="34"/>
                    <a:pt x="8689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5572632" y="2162044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0"/>
                  </a:moveTo>
                  <a:cubicBezTo>
                    <a:pt x="2490" y="0"/>
                    <a:pt x="0" y="34"/>
                    <a:pt x="0" y="67"/>
                  </a:cubicBezTo>
                  <a:cubicBezTo>
                    <a:pt x="0" y="117"/>
                    <a:pt x="2490" y="151"/>
                    <a:pt x="5581" y="151"/>
                  </a:cubicBezTo>
                  <a:cubicBezTo>
                    <a:pt x="8672" y="151"/>
                    <a:pt x="11178" y="117"/>
                    <a:pt x="11178" y="67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2"/>
            <p:cNvSpPr/>
            <p:nvPr/>
          </p:nvSpPr>
          <p:spPr>
            <a:xfrm>
              <a:off x="5695800" y="2304475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1"/>
                  </a:moveTo>
                  <a:cubicBezTo>
                    <a:pt x="2507" y="1"/>
                    <a:pt x="0" y="34"/>
                    <a:pt x="0" y="84"/>
                  </a:cubicBezTo>
                  <a:cubicBezTo>
                    <a:pt x="0" y="118"/>
                    <a:pt x="2507" y="168"/>
                    <a:pt x="5581" y="168"/>
                  </a:cubicBezTo>
                  <a:cubicBezTo>
                    <a:pt x="8672" y="168"/>
                    <a:pt x="11178" y="118"/>
                    <a:pt x="11178" y="84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2"/>
            <p:cNvSpPr/>
            <p:nvPr/>
          </p:nvSpPr>
          <p:spPr>
            <a:xfrm>
              <a:off x="5368602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81" y="0"/>
                  </a:moveTo>
                  <a:cubicBezTo>
                    <a:pt x="2507" y="0"/>
                    <a:pt x="0" y="34"/>
                    <a:pt x="0" y="84"/>
                  </a:cubicBezTo>
                  <a:cubicBezTo>
                    <a:pt x="0" y="134"/>
                    <a:pt x="2507" y="167"/>
                    <a:pt x="5581" y="167"/>
                  </a:cubicBezTo>
                  <a:cubicBezTo>
                    <a:pt x="8672" y="167"/>
                    <a:pt x="11178" y="134"/>
                    <a:pt x="11178" y="84"/>
                  </a:cubicBezTo>
                  <a:cubicBezTo>
                    <a:pt x="11178" y="34"/>
                    <a:pt x="8672" y="0"/>
                    <a:pt x="5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2"/>
            <p:cNvSpPr/>
            <p:nvPr/>
          </p:nvSpPr>
          <p:spPr>
            <a:xfrm>
              <a:off x="5764868" y="2431938"/>
              <a:ext cx="358287" cy="5384"/>
            </a:xfrm>
            <a:custGeom>
              <a:avLst/>
              <a:gdLst/>
              <a:ahLst/>
              <a:cxnLst/>
              <a:rect l="l" t="t" r="r" b="b"/>
              <a:pathLst>
                <a:path w="11179" h="168" extrusionOk="0">
                  <a:moveTo>
                    <a:pt x="5598" y="0"/>
                  </a:moveTo>
                  <a:cubicBezTo>
                    <a:pt x="2507" y="0"/>
                    <a:pt x="1" y="34"/>
                    <a:pt x="1" y="84"/>
                  </a:cubicBezTo>
                  <a:cubicBezTo>
                    <a:pt x="1" y="134"/>
                    <a:pt x="2507" y="167"/>
                    <a:pt x="5598" y="167"/>
                  </a:cubicBezTo>
                  <a:cubicBezTo>
                    <a:pt x="8673" y="167"/>
                    <a:pt x="11179" y="134"/>
                    <a:pt x="11179" y="84"/>
                  </a:cubicBezTo>
                  <a:cubicBezTo>
                    <a:pt x="11179" y="34"/>
                    <a:pt x="8673" y="0"/>
                    <a:pt x="559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5368602" y="2473699"/>
              <a:ext cx="358287" cy="4840"/>
            </a:xfrm>
            <a:custGeom>
              <a:avLst/>
              <a:gdLst/>
              <a:ahLst/>
              <a:cxnLst/>
              <a:rect l="l" t="t" r="r" b="b"/>
              <a:pathLst>
                <a:path w="11179" h="151" extrusionOk="0">
                  <a:moveTo>
                    <a:pt x="5581" y="1"/>
                  </a:moveTo>
                  <a:cubicBezTo>
                    <a:pt x="2490" y="1"/>
                    <a:pt x="0" y="34"/>
                    <a:pt x="0" y="67"/>
                  </a:cubicBezTo>
                  <a:cubicBezTo>
                    <a:pt x="0" y="118"/>
                    <a:pt x="2507" y="151"/>
                    <a:pt x="5581" y="151"/>
                  </a:cubicBezTo>
                  <a:cubicBezTo>
                    <a:pt x="8672" y="151"/>
                    <a:pt x="11178" y="118"/>
                    <a:pt x="11178" y="67"/>
                  </a:cubicBezTo>
                  <a:cubicBezTo>
                    <a:pt x="11178" y="34"/>
                    <a:pt x="8672" y="1"/>
                    <a:pt x="5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2"/>
            <p:cNvSpPr/>
            <p:nvPr/>
          </p:nvSpPr>
          <p:spPr>
            <a:xfrm>
              <a:off x="5385748" y="2081695"/>
              <a:ext cx="358800" cy="4872"/>
            </a:xfrm>
            <a:custGeom>
              <a:avLst/>
              <a:gdLst/>
              <a:ahLst/>
              <a:cxnLst/>
              <a:rect l="l" t="t" r="r" b="b"/>
              <a:pathLst>
                <a:path w="11195" h="152" extrusionOk="0">
                  <a:moveTo>
                    <a:pt x="5597" y="1"/>
                  </a:moveTo>
                  <a:cubicBezTo>
                    <a:pt x="2506" y="1"/>
                    <a:pt x="0" y="34"/>
                    <a:pt x="0" y="84"/>
                  </a:cubicBezTo>
                  <a:cubicBezTo>
                    <a:pt x="0" y="118"/>
                    <a:pt x="2506" y="151"/>
                    <a:pt x="5597" y="151"/>
                  </a:cubicBezTo>
                  <a:cubicBezTo>
                    <a:pt x="8689" y="151"/>
                    <a:pt x="11195" y="118"/>
                    <a:pt x="11195" y="84"/>
                  </a:cubicBezTo>
                  <a:cubicBezTo>
                    <a:pt x="11195" y="34"/>
                    <a:pt x="8689" y="1"/>
                    <a:pt x="55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2"/>
            <p:cNvSpPr/>
            <p:nvPr/>
          </p:nvSpPr>
          <p:spPr>
            <a:xfrm>
              <a:off x="5556575" y="2052241"/>
              <a:ext cx="92144" cy="4872"/>
            </a:xfrm>
            <a:custGeom>
              <a:avLst/>
              <a:gdLst/>
              <a:ahLst/>
              <a:cxnLst/>
              <a:rect l="l" t="t" r="r" b="b"/>
              <a:pathLst>
                <a:path w="2875" h="152" extrusionOk="0">
                  <a:moveTo>
                    <a:pt x="1437" y="1"/>
                  </a:moveTo>
                  <a:cubicBezTo>
                    <a:pt x="635" y="1"/>
                    <a:pt x="0" y="34"/>
                    <a:pt x="0" y="85"/>
                  </a:cubicBezTo>
                  <a:cubicBezTo>
                    <a:pt x="0" y="118"/>
                    <a:pt x="635" y="151"/>
                    <a:pt x="1437" y="151"/>
                  </a:cubicBezTo>
                  <a:cubicBezTo>
                    <a:pt x="2222" y="151"/>
                    <a:pt x="2874" y="118"/>
                    <a:pt x="2874" y="85"/>
                  </a:cubicBezTo>
                  <a:cubicBezTo>
                    <a:pt x="2874" y="34"/>
                    <a:pt x="2222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5371262" y="2266463"/>
              <a:ext cx="92144" cy="4840"/>
            </a:xfrm>
            <a:custGeom>
              <a:avLst/>
              <a:gdLst/>
              <a:ahLst/>
              <a:cxnLst/>
              <a:rect l="l" t="t" r="r" b="b"/>
              <a:pathLst>
                <a:path w="2875" h="151" extrusionOk="0">
                  <a:moveTo>
                    <a:pt x="1438" y="0"/>
                  </a:moveTo>
                  <a:cubicBezTo>
                    <a:pt x="636" y="0"/>
                    <a:pt x="1" y="34"/>
                    <a:pt x="1" y="84"/>
                  </a:cubicBezTo>
                  <a:cubicBezTo>
                    <a:pt x="1" y="117"/>
                    <a:pt x="636" y="151"/>
                    <a:pt x="1438" y="151"/>
                  </a:cubicBezTo>
                  <a:cubicBezTo>
                    <a:pt x="2240" y="151"/>
                    <a:pt x="2875" y="117"/>
                    <a:pt x="2875" y="84"/>
                  </a:cubicBezTo>
                  <a:cubicBezTo>
                    <a:pt x="2875" y="34"/>
                    <a:pt x="2240" y="0"/>
                    <a:pt x="143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2"/>
            <p:cNvSpPr/>
            <p:nvPr/>
          </p:nvSpPr>
          <p:spPr>
            <a:xfrm>
              <a:off x="5369146" y="2304475"/>
              <a:ext cx="92144" cy="5384"/>
            </a:xfrm>
            <a:custGeom>
              <a:avLst/>
              <a:gdLst/>
              <a:ahLst/>
              <a:cxnLst/>
              <a:rect l="l" t="t" r="r" b="b"/>
              <a:pathLst>
                <a:path w="2875" h="168" extrusionOk="0">
                  <a:moveTo>
                    <a:pt x="1437" y="1"/>
                  </a:moveTo>
                  <a:cubicBezTo>
                    <a:pt x="635" y="1"/>
                    <a:pt x="0" y="34"/>
                    <a:pt x="0" y="84"/>
                  </a:cubicBezTo>
                  <a:cubicBezTo>
                    <a:pt x="0" y="118"/>
                    <a:pt x="635" y="168"/>
                    <a:pt x="1437" y="168"/>
                  </a:cubicBezTo>
                  <a:cubicBezTo>
                    <a:pt x="2239" y="168"/>
                    <a:pt x="2874" y="118"/>
                    <a:pt x="2874" y="84"/>
                  </a:cubicBezTo>
                  <a:cubicBezTo>
                    <a:pt x="2874" y="34"/>
                    <a:pt x="2239" y="1"/>
                    <a:pt x="14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2"/>
            <p:cNvSpPr/>
            <p:nvPr/>
          </p:nvSpPr>
          <p:spPr>
            <a:xfrm>
              <a:off x="5263638" y="1917856"/>
              <a:ext cx="997684" cy="5384"/>
            </a:xfrm>
            <a:custGeom>
              <a:avLst/>
              <a:gdLst/>
              <a:ahLst/>
              <a:cxnLst/>
              <a:rect l="l" t="t" r="r" b="b"/>
              <a:pathLst>
                <a:path w="31129" h="168" extrusionOk="0">
                  <a:moveTo>
                    <a:pt x="15556" y="0"/>
                  </a:moveTo>
                  <a:cubicBezTo>
                    <a:pt x="6968" y="0"/>
                    <a:pt x="1" y="50"/>
                    <a:pt x="1" y="84"/>
                  </a:cubicBezTo>
                  <a:cubicBezTo>
                    <a:pt x="1" y="134"/>
                    <a:pt x="6968" y="167"/>
                    <a:pt x="15556" y="167"/>
                  </a:cubicBezTo>
                  <a:cubicBezTo>
                    <a:pt x="24161" y="167"/>
                    <a:pt x="31129" y="134"/>
                    <a:pt x="31129" y="84"/>
                  </a:cubicBezTo>
                  <a:cubicBezTo>
                    <a:pt x="31129" y="50"/>
                    <a:pt x="24161" y="0"/>
                    <a:pt x="155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2"/>
            <p:cNvSpPr/>
            <p:nvPr/>
          </p:nvSpPr>
          <p:spPr>
            <a:xfrm>
              <a:off x="5315046" y="1875005"/>
              <a:ext cx="27339" cy="23877"/>
            </a:xfrm>
            <a:custGeom>
              <a:avLst/>
              <a:gdLst/>
              <a:ahLst/>
              <a:cxnLst/>
              <a:rect l="l" t="t" r="r" b="b"/>
              <a:pathLst>
                <a:path w="853" h="745" extrusionOk="0">
                  <a:moveTo>
                    <a:pt x="485" y="0"/>
                  </a:moveTo>
                  <a:cubicBezTo>
                    <a:pt x="168" y="0"/>
                    <a:pt x="1" y="401"/>
                    <a:pt x="235" y="635"/>
                  </a:cubicBezTo>
                  <a:cubicBezTo>
                    <a:pt x="310" y="711"/>
                    <a:pt x="401" y="744"/>
                    <a:pt x="489" y="744"/>
                  </a:cubicBezTo>
                  <a:cubicBezTo>
                    <a:pt x="676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5365909" y="1875005"/>
              <a:ext cx="27371" cy="23877"/>
            </a:xfrm>
            <a:custGeom>
              <a:avLst/>
              <a:gdLst/>
              <a:ahLst/>
              <a:cxnLst/>
              <a:rect l="l" t="t" r="r" b="b"/>
              <a:pathLst>
                <a:path w="854" h="745" extrusionOk="0">
                  <a:moveTo>
                    <a:pt x="485" y="0"/>
                  </a:moveTo>
                  <a:cubicBezTo>
                    <a:pt x="151" y="0"/>
                    <a:pt x="1" y="401"/>
                    <a:pt x="218" y="635"/>
                  </a:cubicBezTo>
                  <a:cubicBezTo>
                    <a:pt x="293" y="711"/>
                    <a:pt x="386" y="744"/>
                    <a:pt x="477" y="744"/>
                  </a:cubicBezTo>
                  <a:cubicBezTo>
                    <a:pt x="669" y="744"/>
                    <a:pt x="853" y="595"/>
                    <a:pt x="853" y="368"/>
                  </a:cubicBezTo>
                  <a:cubicBezTo>
                    <a:pt x="853" y="168"/>
                    <a:pt x="686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5416260" y="1875005"/>
              <a:ext cx="27883" cy="23877"/>
            </a:xfrm>
            <a:custGeom>
              <a:avLst/>
              <a:gdLst/>
              <a:ahLst/>
              <a:cxnLst/>
              <a:rect l="l" t="t" r="r" b="b"/>
              <a:pathLst>
                <a:path w="870" h="745" extrusionOk="0">
                  <a:moveTo>
                    <a:pt x="502" y="0"/>
                  </a:moveTo>
                  <a:cubicBezTo>
                    <a:pt x="168" y="0"/>
                    <a:pt x="1" y="401"/>
                    <a:pt x="234" y="635"/>
                  </a:cubicBezTo>
                  <a:cubicBezTo>
                    <a:pt x="310" y="711"/>
                    <a:pt x="402" y="744"/>
                    <a:pt x="493" y="744"/>
                  </a:cubicBezTo>
                  <a:cubicBezTo>
                    <a:pt x="685" y="744"/>
                    <a:pt x="869" y="595"/>
                    <a:pt x="869" y="368"/>
                  </a:cubicBezTo>
                  <a:cubicBezTo>
                    <a:pt x="869" y="168"/>
                    <a:pt x="702" y="0"/>
                    <a:pt x="5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6565990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7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6508684" y="1808052"/>
              <a:ext cx="1218862" cy="802244"/>
            </a:xfrm>
            <a:custGeom>
              <a:avLst/>
              <a:gdLst/>
              <a:ahLst/>
              <a:cxnLst/>
              <a:rect l="l" t="t" r="r" b="b"/>
              <a:pathLst>
                <a:path w="38030" h="25031" extrusionOk="0">
                  <a:moveTo>
                    <a:pt x="2608" y="1"/>
                  </a:moveTo>
                  <a:lnTo>
                    <a:pt x="1" y="25030"/>
                  </a:lnTo>
                  <a:lnTo>
                    <a:pt x="35139" y="25030"/>
                  </a:lnTo>
                  <a:lnTo>
                    <a:pt x="3803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2"/>
            <p:cNvSpPr/>
            <p:nvPr/>
          </p:nvSpPr>
          <p:spPr>
            <a:xfrm>
              <a:off x="6548330" y="1829494"/>
              <a:ext cx="1131012" cy="744393"/>
            </a:xfrm>
            <a:custGeom>
              <a:avLst/>
              <a:gdLst/>
              <a:ahLst/>
              <a:cxnLst/>
              <a:rect l="l" t="t" r="r" b="b"/>
              <a:pathLst>
                <a:path w="35289" h="23226" extrusionOk="0">
                  <a:moveTo>
                    <a:pt x="2406" y="0"/>
                  </a:moveTo>
                  <a:lnTo>
                    <a:pt x="0" y="23225"/>
                  </a:lnTo>
                  <a:lnTo>
                    <a:pt x="32599" y="23225"/>
                  </a:lnTo>
                  <a:lnTo>
                    <a:pt x="3528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2" name="Google Shape;952;p32"/>
            <p:cNvSpPr/>
            <p:nvPr/>
          </p:nvSpPr>
          <p:spPr>
            <a:xfrm>
              <a:off x="6660794" y="1938720"/>
              <a:ext cx="54100" cy="499660"/>
            </a:xfrm>
            <a:custGeom>
              <a:avLst/>
              <a:gdLst/>
              <a:ahLst/>
              <a:cxnLst/>
              <a:rect l="l" t="t" r="r" b="b"/>
              <a:pathLst>
                <a:path w="1688" h="15590" extrusionOk="0">
                  <a:moveTo>
                    <a:pt x="1654" y="1"/>
                  </a:moveTo>
                  <a:lnTo>
                    <a:pt x="1654" y="1"/>
                  </a:lnTo>
                  <a:cubicBezTo>
                    <a:pt x="1604" y="1"/>
                    <a:pt x="1220" y="3493"/>
                    <a:pt x="769" y="7787"/>
                  </a:cubicBezTo>
                  <a:cubicBezTo>
                    <a:pt x="318" y="12098"/>
                    <a:pt x="0" y="15590"/>
                    <a:pt x="50" y="15590"/>
                  </a:cubicBezTo>
                  <a:cubicBezTo>
                    <a:pt x="50" y="15590"/>
                    <a:pt x="51" y="15590"/>
                    <a:pt x="51" y="15590"/>
                  </a:cubicBezTo>
                  <a:cubicBezTo>
                    <a:pt x="86" y="15590"/>
                    <a:pt x="486" y="12104"/>
                    <a:pt x="919" y="7804"/>
                  </a:cubicBezTo>
                  <a:cubicBezTo>
                    <a:pt x="1370" y="3510"/>
                    <a:pt x="1688" y="17"/>
                    <a:pt x="16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2"/>
            <p:cNvSpPr/>
            <p:nvPr/>
          </p:nvSpPr>
          <p:spPr>
            <a:xfrm>
              <a:off x="6747553" y="1961219"/>
              <a:ext cx="104964" cy="5384"/>
            </a:xfrm>
            <a:custGeom>
              <a:avLst/>
              <a:gdLst/>
              <a:ahLst/>
              <a:cxnLst/>
              <a:rect l="l" t="t" r="r" b="b"/>
              <a:pathLst>
                <a:path w="3275" h="168" extrusionOk="0">
                  <a:moveTo>
                    <a:pt x="1637" y="1"/>
                  </a:moveTo>
                  <a:cubicBezTo>
                    <a:pt x="735" y="1"/>
                    <a:pt x="0" y="34"/>
                    <a:pt x="0" y="84"/>
                  </a:cubicBezTo>
                  <a:cubicBezTo>
                    <a:pt x="0" y="117"/>
                    <a:pt x="735" y="168"/>
                    <a:pt x="1637" y="168"/>
                  </a:cubicBezTo>
                  <a:cubicBezTo>
                    <a:pt x="2540" y="168"/>
                    <a:pt x="3275" y="117"/>
                    <a:pt x="3275" y="84"/>
                  </a:cubicBezTo>
                  <a:cubicBezTo>
                    <a:pt x="3275" y="34"/>
                    <a:pt x="2540" y="1"/>
                    <a:pt x="16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6880881" y="1961219"/>
              <a:ext cx="417740" cy="5384"/>
            </a:xfrm>
            <a:custGeom>
              <a:avLst/>
              <a:gdLst/>
              <a:ahLst/>
              <a:cxnLst/>
              <a:rect l="l" t="t" r="r" b="b"/>
              <a:pathLst>
                <a:path w="13034" h="168" extrusionOk="0">
                  <a:moveTo>
                    <a:pt x="6517" y="1"/>
                  </a:moveTo>
                  <a:cubicBezTo>
                    <a:pt x="2924" y="1"/>
                    <a:pt x="0" y="34"/>
                    <a:pt x="0" y="84"/>
                  </a:cubicBezTo>
                  <a:cubicBezTo>
                    <a:pt x="0" y="117"/>
                    <a:pt x="2924" y="168"/>
                    <a:pt x="6517" y="168"/>
                  </a:cubicBezTo>
                  <a:cubicBezTo>
                    <a:pt x="10126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2"/>
            <p:cNvSpPr/>
            <p:nvPr/>
          </p:nvSpPr>
          <p:spPr>
            <a:xfrm>
              <a:off x="6735214" y="2225760"/>
              <a:ext cx="104996" cy="5384"/>
            </a:xfrm>
            <a:custGeom>
              <a:avLst/>
              <a:gdLst/>
              <a:ahLst/>
              <a:cxnLst/>
              <a:rect l="l" t="t" r="r" b="b"/>
              <a:pathLst>
                <a:path w="3276" h="168" extrusionOk="0">
                  <a:moveTo>
                    <a:pt x="1638" y="1"/>
                  </a:moveTo>
                  <a:cubicBezTo>
                    <a:pt x="736" y="1"/>
                    <a:pt x="1" y="34"/>
                    <a:pt x="1" y="84"/>
                  </a:cubicBezTo>
                  <a:cubicBezTo>
                    <a:pt x="1" y="117"/>
                    <a:pt x="736" y="168"/>
                    <a:pt x="1638" y="168"/>
                  </a:cubicBezTo>
                  <a:cubicBezTo>
                    <a:pt x="2540" y="168"/>
                    <a:pt x="3276" y="117"/>
                    <a:pt x="3276" y="84"/>
                  </a:cubicBezTo>
                  <a:cubicBezTo>
                    <a:pt x="3276" y="34"/>
                    <a:pt x="2540" y="1"/>
                    <a:pt x="16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2"/>
            <p:cNvSpPr/>
            <p:nvPr/>
          </p:nvSpPr>
          <p:spPr>
            <a:xfrm>
              <a:off x="6868574" y="2225760"/>
              <a:ext cx="417708" cy="5384"/>
            </a:xfrm>
            <a:custGeom>
              <a:avLst/>
              <a:gdLst/>
              <a:ahLst/>
              <a:cxnLst/>
              <a:rect l="l" t="t" r="r" b="b"/>
              <a:pathLst>
                <a:path w="13033" h="168" extrusionOk="0">
                  <a:moveTo>
                    <a:pt x="6516" y="1"/>
                  </a:moveTo>
                  <a:cubicBezTo>
                    <a:pt x="2907" y="1"/>
                    <a:pt x="0" y="34"/>
                    <a:pt x="0" y="84"/>
                  </a:cubicBezTo>
                  <a:cubicBezTo>
                    <a:pt x="0" y="117"/>
                    <a:pt x="2924" y="168"/>
                    <a:pt x="6516" y="168"/>
                  </a:cubicBezTo>
                  <a:cubicBezTo>
                    <a:pt x="10109" y="168"/>
                    <a:pt x="13033" y="117"/>
                    <a:pt x="13033" y="84"/>
                  </a:cubicBezTo>
                  <a:cubicBezTo>
                    <a:pt x="13033" y="34"/>
                    <a:pt x="10126" y="1"/>
                    <a:pt x="651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726111" y="2347870"/>
              <a:ext cx="417740" cy="4840"/>
            </a:xfrm>
            <a:custGeom>
              <a:avLst/>
              <a:gdLst/>
              <a:ahLst/>
              <a:cxnLst/>
              <a:rect l="l" t="t" r="r" b="b"/>
              <a:pathLst>
                <a:path w="13034" h="151" extrusionOk="0">
                  <a:moveTo>
                    <a:pt x="6517" y="0"/>
                  </a:moveTo>
                  <a:cubicBezTo>
                    <a:pt x="2925" y="0"/>
                    <a:pt x="1" y="33"/>
                    <a:pt x="1" y="84"/>
                  </a:cubicBezTo>
                  <a:cubicBezTo>
                    <a:pt x="1" y="117"/>
                    <a:pt x="2925" y="150"/>
                    <a:pt x="6517" y="150"/>
                  </a:cubicBezTo>
                  <a:cubicBezTo>
                    <a:pt x="10126" y="150"/>
                    <a:pt x="13033" y="117"/>
                    <a:pt x="13033" y="84"/>
                  </a:cubicBezTo>
                  <a:cubicBezTo>
                    <a:pt x="13033" y="33"/>
                    <a:pt x="10126" y="0"/>
                    <a:pt x="651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2"/>
            <p:cNvSpPr/>
            <p:nvPr/>
          </p:nvSpPr>
          <p:spPr>
            <a:xfrm>
              <a:off x="6751271" y="2036184"/>
              <a:ext cx="147302" cy="4872"/>
            </a:xfrm>
            <a:custGeom>
              <a:avLst/>
              <a:gdLst/>
              <a:ahLst/>
              <a:cxnLst/>
              <a:rect l="l" t="t" r="r" b="b"/>
              <a:pathLst>
                <a:path w="4596" h="152" extrusionOk="0">
                  <a:moveTo>
                    <a:pt x="2290" y="1"/>
                  </a:moveTo>
                  <a:cubicBezTo>
                    <a:pt x="1020" y="1"/>
                    <a:pt x="1" y="34"/>
                    <a:pt x="1" y="68"/>
                  </a:cubicBezTo>
                  <a:cubicBezTo>
                    <a:pt x="1" y="118"/>
                    <a:pt x="1020" y="151"/>
                    <a:pt x="2290" y="151"/>
                  </a:cubicBezTo>
                  <a:cubicBezTo>
                    <a:pt x="3560" y="151"/>
                    <a:pt x="4596" y="118"/>
                    <a:pt x="4596" y="68"/>
                  </a:cubicBezTo>
                  <a:cubicBezTo>
                    <a:pt x="4596" y="34"/>
                    <a:pt x="3560" y="1"/>
                    <a:pt x="229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2"/>
            <p:cNvSpPr/>
            <p:nvPr/>
          </p:nvSpPr>
          <p:spPr>
            <a:xfrm>
              <a:off x="6747553" y="2145443"/>
              <a:ext cx="147270" cy="4840"/>
            </a:xfrm>
            <a:custGeom>
              <a:avLst/>
              <a:gdLst/>
              <a:ahLst/>
              <a:cxnLst/>
              <a:rect l="l" t="t" r="r" b="b"/>
              <a:pathLst>
                <a:path w="4595" h="151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17"/>
                    <a:pt x="1019" y="151"/>
                    <a:pt x="2289" y="151"/>
                  </a:cubicBezTo>
                  <a:cubicBezTo>
                    <a:pt x="3559" y="151"/>
                    <a:pt x="4595" y="117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6872324" y="2301815"/>
              <a:ext cx="147270" cy="5384"/>
            </a:xfrm>
            <a:custGeom>
              <a:avLst/>
              <a:gdLst/>
              <a:ahLst/>
              <a:cxnLst/>
              <a:rect l="l" t="t" r="r" b="b"/>
              <a:pathLst>
                <a:path w="4595" h="168" extrusionOk="0">
                  <a:moveTo>
                    <a:pt x="2289" y="0"/>
                  </a:moveTo>
                  <a:cubicBezTo>
                    <a:pt x="1019" y="0"/>
                    <a:pt x="0" y="34"/>
                    <a:pt x="0" y="84"/>
                  </a:cubicBezTo>
                  <a:cubicBezTo>
                    <a:pt x="0" y="134"/>
                    <a:pt x="1019" y="167"/>
                    <a:pt x="2289" y="167"/>
                  </a:cubicBezTo>
                  <a:cubicBezTo>
                    <a:pt x="3559" y="167"/>
                    <a:pt x="4595" y="134"/>
                    <a:pt x="4595" y="84"/>
                  </a:cubicBezTo>
                  <a:cubicBezTo>
                    <a:pt x="4595" y="34"/>
                    <a:pt x="3559" y="0"/>
                    <a:pt x="228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058662" y="2036184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2"/>
            <p:cNvSpPr/>
            <p:nvPr/>
          </p:nvSpPr>
          <p:spPr>
            <a:xfrm>
              <a:off x="6941936" y="2151853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40" y="1"/>
                    <a:pt x="0" y="34"/>
                    <a:pt x="0" y="84"/>
                  </a:cubicBezTo>
                  <a:cubicBezTo>
                    <a:pt x="0" y="118"/>
                    <a:pt x="2640" y="151"/>
                    <a:pt x="5882" y="151"/>
                  </a:cubicBezTo>
                  <a:cubicBezTo>
                    <a:pt x="9140" y="151"/>
                    <a:pt x="11763" y="118"/>
                    <a:pt x="11763" y="84"/>
                  </a:cubicBezTo>
                  <a:cubicBezTo>
                    <a:pt x="11763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2"/>
            <p:cNvSpPr/>
            <p:nvPr/>
          </p:nvSpPr>
          <p:spPr>
            <a:xfrm>
              <a:off x="7072059" y="2301815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0" y="34"/>
                    <a:pt x="0" y="84"/>
                  </a:cubicBezTo>
                  <a:cubicBezTo>
                    <a:pt x="0" y="134"/>
                    <a:pt x="2624" y="167"/>
                    <a:pt x="5882" y="167"/>
                  </a:cubicBezTo>
                  <a:cubicBezTo>
                    <a:pt x="9123" y="167"/>
                    <a:pt x="11763" y="134"/>
                    <a:pt x="11763" y="84"/>
                  </a:cubicBezTo>
                  <a:cubicBezTo>
                    <a:pt x="11763" y="34"/>
                    <a:pt x="9123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6727714" y="2436200"/>
              <a:ext cx="377036" cy="4872"/>
            </a:xfrm>
            <a:custGeom>
              <a:avLst/>
              <a:gdLst/>
              <a:ahLst/>
              <a:cxnLst/>
              <a:rect l="l" t="t" r="r" b="b"/>
              <a:pathLst>
                <a:path w="11764" h="152" extrusionOk="0">
                  <a:moveTo>
                    <a:pt x="5882" y="1"/>
                  </a:moveTo>
                  <a:cubicBezTo>
                    <a:pt x="2624" y="1"/>
                    <a:pt x="1" y="34"/>
                    <a:pt x="1" y="68"/>
                  </a:cubicBezTo>
                  <a:cubicBezTo>
                    <a:pt x="1" y="118"/>
                    <a:pt x="2624" y="151"/>
                    <a:pt x="5882" y="151"/>
                  </a:cubicBezTo>
                  <a:cubicBezTo>
                    <a:pt x="9124" y="151"/>
                    <a:pt x="11764" y="118"/>
                    <a:pt x="11764" y="68"/>
                  </a:cubicBezTo>
                  <a:cubicBezTo>
                    <a:pt x="11764" y="34"/>
                    <a:pt x="9124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7144364" y="2436200"/>
              <a:ext cx="377004" cy="4872"/>
            </a:xfrm>
            <a:custGeom>
              <a:avLst/>
              <a:gdLst/>
              <a:ahLst/>
              <a:cxnLst/>
              <a:rect l="l" t="t" r="r" b="b"/>
              <a:pathLst>
                <a:path w="11763" h="152" extrusionOk="0">
                  <a:moveTo>
                    <a:pt x="5881" y="1"/>
                  </a:moveTo>
                  <a:cubicBezTo>
                    <a:pt x="2640" y="1"/>
                    <a:pt x="0" y="34"/>
                    <a:pt x="0" y="68"/>
                  </a:cubicBezTo>
                  <a:cubicBezTo>
                    <a:pt x="0" y="118"/>
                    <a:pt x="2640" y="151"/>
                    <a:pt x="5881" y="151"/>
                  </a:cubicBezTo>
                  <a:cubicBezTo>
                    <a:pt x="9140" y="151"/>
                    <a:pt x="11763" y="118"/>
                    <a:pt x="11763" y="68"/>
                  </a:cubicBezTo>
                  <a:cubicBezTo>
                    <a:pt x="11763" y="34"/>
                    <a:pt x="9140" y="1"/>
                    <a:pt x="58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6727714" y="2479596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0"/>
                  </a:moveTo>
                  <a:cubicBezTo>
                    <a:pt x="2624" y="0"/>
                    <a:pt x="1" y="34"/>
                    <a:pt x="1" y="84"/>
                  </a:cubicBezTo>
                  <a:cubicBezTo>
                    <a:pt x="1" y="117"/>
                    <a:pt x="2624" y="167"/>
                    <a:pt x="5882" y="167"/>
                  </a:cubicBezTo>
                  <a:cubicBezTo>
                    <a:pt x="9124" y="167"/>
                    <a:pt x="11764" y="117"/>
                    <a:pt x="11764" y="84"/>
                  </a:cubicBezTo>
                  <a:cubicBezTo>
                    <a:pt x="11764" y="34"/>
                    <a:pt x="9124" y="0"/>
                    <a:pt x="58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6745918" y="2067241"/>
              <a:ext cx="377036" cy="5384"/>
            </a:xfrm>
            <a:custGeom>
              <a:avLst/>
              <a:gdLst/>
              <a:ahLst/>
              <a:cxnLst/>
              <a:rect l="l" t="t" r="r" b="b"/>
              <a:pathLst>
                <a:path w="11764" h="168" extrusionOk="0">
                  <a:moveTo>
                    <a:pt x="5882" y="1"/>
                  </a:moveTo>
                  <a:cubicBezTo>
                    <a:pt x="2641" y="1"/>
                    <a:pt x="1" y="34"/>
                    <a:pt x="1" y="84"/>
                  </a:cubicBezTo>
                  <a:cubicBezTo>
                    <a:pt x="1" y="134"/>
                    <a:pt x="2641" y="168"/>
                    <a:pt x="5882" y="168"/>
                  </a:cubicBezTo>
                  <a:cubicBezTo>
                    <a:pt x="9124" y="168"/>
                    <a:pt x="11764" y="134"/>
                    <a:pt x="11764" y="84"/>
                  </a:cubicBezTo>
                  <a:cubicBezTo>
                    <a:pt x="11764" y="34"/>
                    <a:pt x="9140" y="1"/>
                    <a:pt x="58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2"/>
            <p:cNvSpPr/>
            <p:nvPr/>
          </p:nvSpPr>
          <p:spPr>
            <a:xfrm>
              <a:off x="6925334" y="2036184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1"/>
                  </a:moveTo>
                  <a:cubicBezTo>
                    <a:pt x="685" y="1"/>
                    <a:pt x="0" y="51"/>
                    <a:pt x="0" y="84"/>
                  </a:cubicBezTo>
                  <a:cubicBezTo>
                    <a:pt x="0" y="134"/>
                    <a:pt x="685" y="168"/>
                    <a:pt x="1521" y="168"/>
                  </a:cubicBezTo>
                  <a:cubicBezTo>
                    <a:pt x="2356" y="168"/>
                    <a:pt x="3025" y="134"/>
                    <a:pt x="3025" y="84"/>
                  </a:cubicBezTo>
                  <a:cubicBezTo>
                    <a:pt x="3025" y="51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2"/>
            <p:cNvSpPr/>
            <p:nvPr/>
          </p:nvSpPr>
          <p:spPr>
            <a:xfrm>
              <a:off x="6730406" y="2261624"/>
              <a:ext cx="97496" cy="5416"/>
            </a:xfrm>
            <a:custGeom>
              <a:avLst/>
              <a:gdLst/>
              <a:ahLst/>
              <a:cxnLst/>
              <a:rect l="l" t="t" r="r" b="b"/>
              <a:pathLst>
                <a:path w="3042" h="169" extrusionOk="0">
                  <a:moveTo>
                    <a:pt x="1521" y="1"/>
                  </a:moveTo>
                  <a:cubicBezTo>
                    <a:pt x="685" y="1"/>
                    <a:pt x="0" y="34"/>
                    <a:pt x="0" y="85"/>
                  </a:cubicBezTo>
                  <a:cubicBezTo>
                    <a:pt x="0" y="135"/>
                    <a:pt x="685" y="168"/>
                    <a:pt x="1521" y="168"/>
                  </a:cubicBezTo>
                  <a:cubicBezTo>
                    <a:pt x="2356" y="168"/>
                    <a:pt x="3041" y="135"/>
                    <a:pt x="3041" y="85"/>
                  </a:cubicBezTo>
                  <a:cubicBezTo>
                    <a:pt x="3041" y="34"/>
                    <a:pt x="2356" y="1"/>
                    <a:pt x="152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6728259" y="2301815"/>
              <a:ext cx="96951" cy="5384"/>
            </a:xfrm>
            <a:custGeom>
              <a:avLst/>
              <a:gdLst/>
              <a:ahLst/>
              <a:cxnLst/>
              <a:rect l="l" t="t" r="r" b="b"/>
              <a:pathLst>
                <a:path w="3025" h="168" extrusionOk="0">
                  <a:moveTo>
                    <a:pt x="1521" y="0"/>
                  </a:moveTo>
                  <a:cubicBezTo>
                    <a:pt x="686" y="0"/>
                    <a:pt x="1" y="34"/>
                    <a:pt x="1" y="84"/>
                  </a:cubicBezTo>
                  <a:cubicBezTo>
                    <a:pt x="1" y="134"/>
                    <a:pt x="686" y="167"/>
                    <a:pt x="1521" y="167"/>
                  </a:cubicBezTo>
                  <a:cubicBezTo>
                    <a:pt x="2356" y="167"/>
                    <a:pt x="3025" y="134"/>
                    <a:pt x="3025" y="84"/>
                  </a:cubicBezTo>
                  <a:cubicBezTo>
                    <a:pt x="3025" y="34"/>
                    <a:pt x="2356" y="0"/>
                    <a:pt x="15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6616885" y="1895356"/>
              <a:ext cx="1050150" cy="4840"/>
            </a:xfrm>
            <a:custGeom>
              <a:avLst/>
              <a:gdLst/>
              <a:ahLst/>
              <a:cxnLst/>
              <a:rect l="l" t="t" r="r" b="b"/>
              <a:pathLst>
                <a:path w="32766" h="151" extrusionOk="0">
                  <a:moveTo>
                    <a:pt x="16391" y="0"/>
                  </a:moveTo>
                  <a:cubicBezTo>
                    <a:pt x="7335" y="0"/>
                    <a:pt x="0" y="34"/>
                    <a:pt x="0" y="84"/>
                  </a:cubicBezTo>
                  <a:cubicBezTo>
                    <a:pt x="0" y="117"/>
                    <a:pt x="7335" y="151"/>
                    <a:pt x="16391" y="151"/>
                  </a:cubicBezTo>
                  <a:cubicBezTo>
                    <a:pt x="25431" y="151"/>
                    <a:pt x="32766" y="117"/>
                    <a:pt x="32766" y="84"/>
                  </a:cubicBezTo>
                  <a:cubicBezTo>
                    <a:pt x="32766" y="34"/>
                    <a:pt x="25431" y="0"/>
                    <a:pt x="163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2"/>
            <p:cNvSpPr/>
            <p:nvPr/>
          </p:nvSpPr>
          <p:spPr>
            <a:xfrm>
              <a:off x="6671498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67" y="0"/>
                    <a:pt x="0" y="418"/>
                    <a:pt x="234" y="668"/>
                  </a:cubicBezTo>
                  <a:cubicBezTo>
                    <a:pt x="315" y="749"/>
                    <a:pt x="412" y="784"/>
                    <a:pt x="507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2"/>
            <p:cNvSpPr/>
            <p:nvPr/>
          </p:nvSpPr>
          <p:spPr>
            <a:xfrm>
              <a:off x="6724509" y="1849845"/>
              <a:ext cx="29486" cy="25159"/>
            </a:xfrm>
            <a:custGeom>
              <a:avLst/>
              <a:gdLst/>
              <a:ahLst/>
              <a:cxnLst/>
              <a:rect l="l" t="t" r="r" b="b"/>
              <a:pathLst>
                <a:path w="920" h="785" extrusionOk="0">
                  <a:moveTo>
                    <a:pt x="519" y="0"/>
                  </a:moveTo>
                  <a:cubicBezTo>
                    <a:pt x="184" y="0"/>
                    <a:pt x="1" y="418"/>
                    <a:pt x="251" y="668"/>
                  </a:cubicBezTo>
                  <a:cubicBezTo>
                    <a:pt x="331" y="749"/>
                    <a:pt x="429" y="784"/>
                    <a:pt x="524" y="784"/>
                  </a:cubicBezTo>
                  <a:cubicBezTo>
                    <a:pt x="726" y="784"/>
                    <a:pt x="920" y="623"/>
                    <a:pt x="920" y="384"/>
                  </a:cubicBezTo>
                  <a:cubicBezTo>
                    <a:pt x="920" y="184"/>
                    <a:pt x="736" y="0"/>
                    <a:pt x="5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6778064" y="1849845"/>
              <a:ext cx="28941" cy="25159"/>
            </a:xfrm>
            <a:custGeom>
              <a:avLst/>
              <a:gdLst/>
              <a:ahLst/>
              <a:cxnLst/>
              <a:rect l="l" t="t" r="r" b="b"/>
              <a:pathLst>
                <a:path w="903" h="785" extrusionOk="0">
                  <a:moveTo>
                    <a:pt x="518" y="0"/>
                  </a:moveTo>
                  <a:cubicBezTo>
                    <a:pt x="184" y="0"/>
                    <a:pt x="0" y="418"/>
                    <a:pt x="251" y="668"/>
                  </a:cubicBezTo>
                  <a:cubicBezTo>
                    <a:pt x="326" y="749"/>
                    <a:pt x="420" y="784"/>
                    <a:pt x="512" y="784"/>
                  </a:cubicBezTo>
                  <a:cubicBezTo>
                    <a:pt x="709" y="784"/>
                    <a:pt x="903" y="623"/>
                    <a:pt x="903" y="384"/>
                  </a:cubicBezTo>
                  <a:cubicBezTo>
                    <a:pt x="903" y="184"/>
                    <a:pt x="736" y="0"/>
                    <a:pt x="5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5144220" y="4554160"/>
              <a:ext cx="84099" cy="114611"/>
            </a:xfrm>
            <a:custGeom>
              <a:avLst/>
              <a:gdLst/>
              <a:ahLst/>
              <a:cxnLst/>
              <a:rect l="l" t="t" r="r" b="b"/>
              <a:pathLst>
                <a:path w="2624" h="3576" extrusionOk="0">
                  <a:moveTo>
                    <a:pt x="1" y="0"/>
                  </a:moveTo>
                  <a:lnTo>
                    <a:pt x="1" y="3576"/>
                  </a:lnTo>
                  <a:lnTo>
                    <a:pt x="2624" y="3576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5677051" y="3184856"/>
              <a:ext cx="743336" cy="35896"/>
            </a:xfrm>
            <a:custGeom>
              <a:avLst/>
              <a:gdLst/>
              <a:ahLst/>
              <a:cxnLst/>
              <a:rect l="l" t="t" r="r" b="b"/>
              <a:pathLst>
                <a:path w="23193" h="1120" extrusionOk="0">
                  <a:moveTo>
                    <a:pt x="1" y="0"/>
                  </a:moveTo>
                  <a:lnTo>
                    <a:pt x="1" y="1120"/>
                  </a:lnTo>
                  <a:lnTo>
                    <a:pt x="23192" y="1120"/>
                  </a:lnTo>
                  <a:lnTo>
                    <a:pt x="2319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5968385" y="2698081"/>
              <a:ext cx="706895" cy="522671"/>
            </a:xfrm>
            <a:custGeom>
              <a:avLst/>
              <a:gdLst/>
              <a:ahLst/>
              <a:cxnLst/>
              <a:rect l="l" t="t" r="r" b="b"/>
              <a:pathLst>
                <a:path w="22056" h="16308" extrusionOk="0">
                  <a:moveTo>
                    <a:pt x="3943" y="0"/>
                  </a:moveTo>
                  <a:lnTo>
                    <a:pt x="0" y="16308"/>
                  </a:lnTo>
                  <a:lnTo>
                    <a:pt x="17694" y="16308"/>
                  </a:lnTo>
                  <a:lnTo>
                    <a:pt x="220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6003192" y="2722727"/>
              <a:ext cx="639430" cy="458411"/>
            </a:xfrm>
            <a:custGeom>
              <a:avLst/>
              <a:gdLst/>
              <a:ahLst/>
              <a:cxnLst/>
              <a:rect l="l" t="t" r="r" b="b"/>
              <a:pathLst>
                <a:path w="19951" h="14303" extrusionOk="0">
                  <a:moveTo>
                    <a:pt x="3693" y="0"/>
                  </a:moveTo>
                  <a:lnTo>
                    <a:pt x="0" y="14303"/>
                  </a:lnTo>
                  <a:lnTo>
                    <a:pt x="16174" y="14303"/>
                  </a:lnTo>
                  <a:lnTo>
                    <a:pt x="1995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6102258" y="2811057"/>
              <a:ext cx="380241" cy="130187"/>
            </a:xfrm>
            <a:custGeom>
              <a:avLst/>
              <a:gdLst/>
              <a:ahLst/>
              <a:cxnLst/>
              <a:rect l="l" t="t" r="r" b="b"/>
              <a:pathLst>
                <a:path w="11864" h="4062" extrusionOk="0">
                  <a:moveTo>
                    <a:pt x="1003" y="1"/>
                  </a:moveTo>
                  <a:lnTo>
                    <a:pt x="0" y="4061"/>
                  </a:lnTo>
                  <a:lnTo>
                    <a:pt x="10727" y="4061"/>
                  </a:lnTo>
                  <a:lnTo>
                    <a:pt x="118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6140814" y="2791795"/>
              <a:ext cx="269380" cy="4840"/>
            </a:xfrm>
            <a:custGeom>
              <a:avLst/>
              <a:gdLst/>
              <a:ahLst/>
              <a:cxnLst/>
              <a:rect l="l" t="t" r="r" b="b"/>
              <a:pathLst>
                <a:path w="8405" h="151" extrusionOk="0">
                  <a:moveTo>
                    <a:pt x="4194" y="0"/>
                  </a:moveTo>
                  <a:cubicBezTo>
                    <a:pt x="1872" y="0"/>
                    <a:pt x="0" y="34"/>
                    <a:pt x="0" y="67"/>
                  </a:cubicBezTo>
                  <a:cubicBezTo>
                    <a:pt x="0" y="117"/>
                    <a:pt x="1872" y="151"/>
                    <a:pt x="4194" y="151"/>
                  </a:cubicBezTo>
                  <a:cubicBezTo>
                    <a:pt x="6517" y="151"/>
                    <a:pt x="8405" y="117"/>
                    <a:pt x="8405" y="67"/>
                  </a:cubicBezTo>
                  <a:cubicBezTo>
                    <a:pt x="8405" y="34"/>
                    <a:pt x="6517" y="0"/>
                    <a:pt x="419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6144564" y="2833556"/>
              <a:ext cx="108714" cy="5384"/>
            </a:xfrm>
            <a:custGeom>
              <a:avLst/>
              <a:gdLst/>
              <a:ahLst/>
              <a:cxnLst/>
              <a:rect l="l" t="t" r="r" b="b"/>
              <a:pathLst>
                <a:path w="3392" h="168" extrusionOk="0">
                  <a:moveTo>
                    <a:pt x="1704" y="1"/>
                  </a:moveTo>
                  <a:cubicBezTo>
                    <a:pt x="769" y="1"/>
                    <a:pt x="0" y="34"/>
                    <a:pt x="0" y="84"/>
                  </a:cubicBezTo>
                  <a:cubicBezTo>
                    <a:pt x="0" y="118"/>
                    <a:pt x="769" y="168"/>
                    <a:pt x="1704" y="168"/>
                  </a:cubicBezTo>
                  <a:cubicBezTo>
                    <a:pt x="2640" y="168"/>
                    <a:pt x="3392" y="118"/>
                    <a:pt x="3392" y="84"/>
                  </a:cubicBezTo>
                  <a:cubicBezTo>
                    <a:pt x="3392" y="34"/>
                    <a:pt x="2640" y="1"/>
                    <a:pt x="17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6269848" y="2831409"/>
              <a:ext cx="70734" cy="5384"/>
            </a:xfrm>
            <a:custGeom>
              <a:avLst/>
              <a:gdLst/>
              <a:ahLst/>
              <a:cxnLst/>
              <a:rect l="l" t="t" r="r" b="b"/>
              <a:pathLst>
                <a:path w="2207" h="168" extrusionOk="0">
                  <a:moveTo>
                    <a:pt x="1104" y="1"/>
                  </a:moveTo>
                  <a:cubicBezTo>
                    <a:pt x="486" y="1"/>
                    <a:pt x="1" y="34"/>
                    <a:pt x="1" y="84"/>
                  </a:cubicBezTo>
                  <a:cubicBezTo>
                    <a:pt x="1" y="135"/>
                    <a:pt x="486" y="168"/>
                    <a:pt x="1104" y="168"/>
                  </a:cubicBezTo>
                  <a:cubicBezTo>
                    <a:pt x="1705" y="168"/>
                    <a:pt x="2207" y="135"/>
                    <a:pt x="2207" y="84"/>
                  </a:cubicBezTo>
                  <a:cubicBezTo>
                    <a:pt x="2207" y="34"/>
                    <a:pt x="1705" y="1"/>
                    <a:pt x="11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6141872" y="2857113"/>
              <a:ext cx="296719" cy="5384"/>
            </a:xfrm>
            <a:custGeom>
              <a:avLst/>
              <a:gdLst/>
              <a:ahLst/>
              <a:cxnLst/>
              <a:rect l="l" t="t" r="r" b="b"/>
              <a:pathLst>
                <a:path w="9258" h="168" extrusionOk="0">
                  <a:moveTo>
                    <a:pt x="4629" y="1"/>
                  </a:moveTo>
                  <a:cubicBezTo>
                    <a:pt x="2072" y="1"/>
                    <a:pt x="1" y="34"/>
                    <a:pt x="1" y="84"/>
                  </a:cubicBezTo>
                  <a:cubicBezTo>
                    <a:pt x="1" y="118"/>
                    <a:pt x="2072" y="168"/>
                    <a:pt x="4629" y="168"/>
                  </a:cubicBezTo>
                  <a:cubicBezTo>
                    <a:pt x="7185" y="168"/>
                    <a:pt x="9257" y="118"/>
                    <a:pt x="9257" y="84"/>
                  </a:cubicBezTo>
                  <a:cubicBezTo>
                    <a:pt x="9257" y="34"/>
                    <a:pt x="7185" y="1"/>
                    <a:pt x="462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2"/>
            <p:cNvSpPr/>
            <p:nvPr/>
          </p:nvSpPr>
          <p:spPr>
            <a:xfrm>
              <a:off x="6135462" y="2878554"/>
              <a:ext cx="96406" cy="5384"/>
            </a:xfrm>
            <a:custGeom>
              <a:avLst/>
              <a:gdLst/>
              <a:ahLst/>
              <a:cxnLst/>
              <a:rect l="l" t="t" r="r" b="b"/>
              <a:pathLst>
                <a:path w="3008" h="168" extrusionOk="0">
                  <a:moveTo>
                    <a:pt x="1504" y="0"/>
                  </a:moveTo>
                  <a:cubicBezTo>
                    <a:pt x="668" y="0"/>
                    <a:pt x="0" y="34"/>
                    <a:pt x="0" y="84"/>
                  </a:cubicBezTo>
                  <a:cubicBezTo>
                    <a:pt x="0" y="134"/>
                    <a:pt x="668" y="167"/>
                    <a:pt x="1504" y="167"/>
                  </a:cubicBezTo>
                  <a:cubicBezTo>
                    <a:pt x="2339" y="167"/>
                    <a:pt x="3008" y="134"/>
                    <a:pt x="3008" y="84"/>
                  </a:cubicBezTo>
                  <a:cubicBezTo>
                    <a:pt x="3008" y="34"/>
                    <a:pt x="2339" y="0"/>
                    <a:pt x="150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2"/>
            <p:cNvSpPr/>
            <p:nvPr/>
          </p:nvSpPr>
          <p:spPr>
            <a:xfrm>
              <a:off x="6136520" y="2909611"/>
              <a:ext cx="275822" cy="4840"/>
            </a:xfrm>
            <a:custGeom>
              <a:avLst/>
              <a:gdLst/>
              <a:ahLst/>
              <a:cxnLst/>
              <a:rect l="l" t="t" r="r" b="b"/>
              <a:pathLst>
                <a:path w="8606" h="151" extrusionOk="0">
                  <a:moveTo>
                    <a:pt x="4295" y="0"/>
                  </a:moveTo>
                  <a:cubicBezTo>
                    <a:pt x="1922" y="0"/>
                    <a:pt x="1" y="34"/>
                    <a:pt x="1" y="67"/>
                  </a:cubicBezTo>
                  <a:cubicBezTo>
                    <a:pt x="1" y="117"/>
                    <a:pt x="1922" y="151"/>
                    <a:pt x="4295" y="151"/>
                  </a:cubicBezTo>
                  <a:cubicBezTo>
                    <a:pt x="6667" y="151"/>
                    <a:pt x="8605" y="117"/>
                    <a:pt x="8605" y="67"/>
                  </a:cubicBezTo>
                  <a:cubicBezTo>
                    <a:pt x="8605" y="34"/>
                    <a:pt x="6667" y="0"/>
                    <a:pt x="429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6102771" y="2976018"/>
              <a:ext cx="106598" cy="4840"/>
            </a:xfrm>
            <a:custGeom>
              <a:avLst/>
              <a:gdLst/>
              <a:ahLst/>
              <a:cxnLst/>
              <a:rect l="l" t="t" r="r" b="b"/>
              <a:pathLst>
                <a:path w="3326" h="151" extrusionOk="0">
                  <a:moveTo>
                    <a:pt x="1655" y="0"/>
                  </a:moveTo>
                  <a:cubicBezTo>
                    <a:pt x="736" y="0"/>
                    <a:pt x="1" y="34"/>
                    <a:pt x="1" y="84"/>
                  </a:cubicBezTo>
                  <a:cubicBezTo>
                    <a:pt x="1" y="117"/>
                    <a:pt x="736" y="151"/>
                    <a:pt x="1655" y="151"/>
                  </a:cubicBezTo>
                  <a:cubicBezTo>
                    <a:pt x="2574" y="151"/>
                    <a:pt x="3326" y="117"/>
                    <a:pt x="3326" y="84"/>
                  </a:cubicBezTo>
                  <a:cubicBezTo>
                    <a:pt x="3326" y="34"/>
                    <a:pt x="2574" y="0"/>
                    <a:pt x="165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6227542" y="2976018"/>
              <a:ext cx="72882" cy="5384"/>
            </a:xfrm>
            <a:custGeom>
              <a:avLst/>
              <a:gdLst/>
              <a:ahLst/>
              <a:cxnLst/>
              <a:rect l="l" t="t" r="r" b="b"/>
              <a:pathLst>
                <a:path w="2274" h="168" extrusionOk="0">
                  <a:moveTo>
                    <a:pt x="1137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1"/>
                    <a:pt x="1137" y="167"/>
                  </a:cubicBezTo>
                  <a:cubicBezTo>
                    <a:pt x="1772" y="167"/>
                    <a:pt x="2273" y="134"/>
                    <a:pt x="2273" y="84"/>
                  </a:cubicBezTo>
                  <a:cubicBezTo>
                    <a:pt x="2273" y="50"/>
                    <a:pt x="1772" y="17"/>
                    <a:pt x="11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6320743" y="2973871"/>
              <a:ext cx="31089" cy="5384"/>
            </a:xfrm>
            <a:custGeom>
              <a:avLst/>
              <a:gdLst/>
              <a:ahLst/>
              <a:cxnLst/>
              <a:rect l="l" t="t" r="r" b="b"/>
              <a:pathLst>
                <a:path w="970" h="168" extrusionOk="0">
                  <a:moveTo>
                    <a:pt x="485" y="0"/>
                  </a:moveTo>
                  <a:cubicBezTo>
                    <a:pt x="217" y="0"/>
                    <a:pt x="0" y="34"/>
                    <a:pt x="0" y="84"/>
                  </a:cubicBezTo>
                  <a:cubicBezTo>
                    <a:pt x="0" y="134"/>
                    <a:pt x="217" y="167"/>
                    <a:pt x="485" y="167"/>
                  </a:cubicBezTo>
                  <a:cubicBezTo>
                    <a:pt x="752" y="167"/>
                    <a:pt x="969" y="134"/>
                    <a:pt x="969" y="84"/>
                  </a:cubicBezTo>
                  <a:cubicBezTo>
                    <a:pt x="969" y="34"/>
                    <a:pt x="752" y="0"/>
                    <a:pt x="4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6104918" y="3002780"/>
              <a:ext cx="33781" cy="4840"/>
            </a:xfrm>
            <a:custGeom>
              <a:avLst/>
              <a:gdLst/>
              <a:ahLst/>
              <a:cxnLst/>
              <a:rect l="l" t="t" r="r" b="b"/>
              <a:pathLst>
                <a:path w="1054" h="151" extrusionOk="0">
                  <a:moveTo>
                    <a:pt x="519" y="1"/>
                  </a:moveTo>
                  <a:cubicBezTo>
                    <a:pt x="235" y="1"/>
                    <a:pt x="1" y="34"/>
                    <a:pt x="1" y="84"/>
                  </a:cubicBezTo>
                  <a:cubicBezTo>
                    <a:pt x="1" y="118"/>
                    <a:pt x="235" y="151"/>
                    <a:pt x="519" y="151"/>
                  </a:cubicBezTo>
                  <a:cubicBezTo>
                    <a:pt x="819" y="151"/>
                    <a:pt x="1053" y="118"/>
                    <a:pt x="1053" y="84"/>
                  </a:cubicBezTo>
                  <a:cubicBezTo>
                    <a:pt x="1053" y="34"/>
                    <a:pt x="819" y="1"/>
                    <a:pt x="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159019" y="3002780"/>
              <a:ext cx="80894" cy="4840"/>
            </a:xfrm>
            <a:custGeom>
              <a:avLst/>
              <a:gdLst/>
              <a:ahLst/>
              <a:cxnLst/>
              <a:rect l="l" t="t" r="r" b="b"/>
              <a:pathLst>
                <a:path w="2524" h="151" extrusionOk="0">
                  <a:moveTo>
                    <a:pt x="1270" y="1"/>
                  </a:moveTo>
                  <a:cubicBezTo>
                    <a:pt x="568" y="1"/>
                    <a:pt x="0" y="34"/>
                    <a:pt x="0" y="84"/>
                  </a:cubicBezTo>
                  <a:cubicBezTo>
                    <a:pt x="0" y="118"/>
                    <a:pt x="568" y="151"/>
                    <a:pt x="1270" y="151"/>
                  </a:cubicBezTo>
                  <a:cubicBezTo>
                    <a:pt x="1955" y="151"/>
                    <a:pt x="2523" y="118"/>
                    <a:pt x="2523" y="84"/>
                  </a:cubicBezTo>
                  <a:cubicBezTo>
                    <a:pt x="2523" y="34"/>
                    <a:pt x="1955" y="1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6265585" y="2999575"/>
              <a:ext cx="216370" cy="4840"/>
            </a:xfrm>
            <a:custGeom>
              <a:avLst/>
              <a:gdLst/>
              <a:ahLst/>
              <a:cxnLst/>
              <a:rect l="l" t="t" r="r" b="b"/>
              <a:pathLst>
                <a:path w="6751" h="151" extrusionOk="0">
                  <a:moveTo>
                    <a:pt x="3375" y="0"/>
                  </a:moveTo>
                  <a:cubicBezTo>
                    <a:pt x="1504" y="0"/>
                    <a:pt x="0" y="34"/>
                    <a:pt x="0" y="84"/>
                  </a:cubicBezTo>
                  <a:cubicBezTo>
                    <a:pt x="0" y="117"/>
                    <a:pt x="1504" y="151"/>
                    <a:pt x="3375" y="151"/>
                  </a:cubicBezTo>
                  <a:cubicBezTo>
                    <a:pt x="5230" y="151"/>
                    <a:pt x="6751" y="117"/>
                    <a:pt x="6751" y="84"/>
                  </a:cubicBezTo>
                  <a:cubicBezTo>
                    <a:pt x="6751" y="34"/>
                    <a:pt x="5230" y="0"/>
                    <a:pt x="337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2"/>
            <p:cNvSpPr/>
            <p:nvPr/>
          </p:nvSpPr>
          <p:spPr>
            <a:xfrm>
              <a:off x="6098508" y="3030087"/>
              <a:ext cx="34838" cy="5384"/>
            </a:xfrm>
            <a:custGeom>
              <a:avLst/>
              <a:gdLst/>
              <a:ahLst/>
              <a:cxnLst/>
              <a:rect l="l" t="t" r="r" b="b"/>
              <a:pathLst>
                <a:path w="1087" h="168" extrusionOk="0">
                  <a:moveTo>
                    <a:pt x="552" y="1"/>
                  </a:moveTo>
                  <a:cubicBezTo>
                    <a:pt x="251" y="1"/>
                    <a:pt x="0" y="34"/>
                    <a:pt x="0" y="84"/>
                  </a:cubicBezTo>
                  <a:cubicBezTo>
                    <a:pt x="0" y="134"/>
                    <a:pt x="251" y="168"/>
                    <a:pt x="552" y="168"/>
                  </a:cubicBezTo>
                  <a:cubicBezTo>
                    <a:pt x="852" y="168"/>
                    <a:pt x="1086" y="134"/>
                    <a:pt x="1086" y="84"/>
                  </a:cubicBezTo>
                  <a:cubicBezTo>
                    <a:pt x="1086" y="34"/>
                    <a:pt x="852" y="1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2"/>
            <p:cNvSpPr/>
            <p:nvPr/>
          </p:nvSpPr>
          <p:spPr>
            <a:xfrm>
              <a:off x="6144564" y="3029029"/>
              <a:ext cx="42338" cy="5384"/>
            </a:xfrm>
            <a:custGeom>
              <a:avLst/>
              <a:gdLst/>
              <a:ahLst/>
              <a:cxnLst/>
              <a:rect l="l" t="t" r="r" b="b"/>
              <a:pathLst>
                <a:path w="1321" h="168" extrusionOk="0">
                  <a:moveTo>
                    <a:pt x="669" y="0"/>
                  </a:moveTo>
                  <a:cubicBezTo>
                    <a:pt x="301" y="0"/>
                    <a:pt x="0" y="50"/>
                    <a:pt x="0" y="84"/>
                  </a:cubicBezTo>
                  <a:cubicBezTo>
                    <a:pt x="0" y="134"/>
                    <a:pt x="301" y="167"/>
                    <a:pt x="669" y="167"/>
                  </a:cubicBezTo>
                  <a:cubicBezTo>
                    <a:pt x="1019" y="167"/>
                    <a:pt x="1320" y="134"/>
                    <a:pt x="1320" y="84"/>
                  </a:cubicBezTo>
                  <a:cubicBezTo>
                    <a:pt x="1320" y="50"/>
                    <a:pt x="1019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2"/>
            <p:cNvSpPr/>
            <p:nvPr/>
          </p:nvSpPr>
          <p:spPr>
            <a:xfrm>
              <a:off x="6209337" y="3027427"/>
              <a:ext cx="136052" cy="4840"/>
            </a:xfrm>
            <a:custGeom>
              <a:avLst/>
              <a:gdLst/>
              <a:ahLst/>
              <a:cxnLst/>
              <a:rect l="l" t="t" r="r" b="b"/>
              <a:pathLst>
                <a:path w="4245" h="151" extrusionOk="0">
                  <a:moveTo>
                    <a:pt x="2123" y="0"/>
                  </a:moveTo>
                  <a:cubicBezTo>
                    <a:pt x="953" y="0"/>
                    <a:pt x="1" y="34"/>
                    <a:pt x="1" y="67"/>
                  </a:cubicBezTo>
                  <a:cubicBezTo>
                    <a:pt x="1" y="117"/>
                    <a:pt x="953" y="151"/>
                    <a:pt x="2123" y="151"/>
                  </a:cubicBezTo>
                  <a:cubicBezTo>
                    <a:pt x="3292" y="151"/>
                    <a:pt x="4245" y="117"/>
                    <a:pt x="4245" y="67"/>
                  </a:cubicBezTo>
                  <a:cubicBezTo>
                    <a:pt x="4245" y="34"/>
                    <a:pt x="3292" y="0"/>
                    <a:pt x="21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2"/>
            <p:cNvSpPr/>
            <p:nvPr/>
          </p:nvSpPr>
          <p:spPr>
            <a:xfrm>
              <a:off x="6096361" y="3075598"/>
              <a:ext cx="164961" cy="4872"/>
            </a:xfrm>
            <a:custGeom>
              <a:avLst/>
              <a:gdLst/>
              <a:ahLst/>
              <a:cxnLst/>
              <a:rect l="l" t="t" r="r" b="b"/>
              <a:pathLst>
                <a:path w="5147" h="152" extrusionOk="0">
                  <a:moveTo>
                    <a:pt x="2574" y="1"/>
                  </a:moveTo>
                  <a:cubicBezTo>
                    <a:pt x="1153" y="1"/>
                    <a:pt x="0" y="34"/>
                    <a:pt x="0" y="68"/>
                  </a:cubicBezTo>
                  <a:cubicBezTo>
                    <a:pt x="0" y="118"/>
                    <a:pt x="1153" y="151"/>
                    <a:pt x="2574" y="151"/>
                  </a:cubicBezTo>
                  <a:cubicBezTo>
                    <a:pt x="3994" y="151"/>
                    <a:pt x="5147" y="118"/>
                    <a:pt x="5147" y="68"/>
                  </a:cubicBezTo>
                  <a:cubicBezTo>
                    <a:pt x="5147" y="34"/>
                    <a:pt x="4010" y="1"/>
                    <a:pt x="25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6283245" y="3073482"/>
              <a:ext cx="74484" cy="4840"/>
            </a:xfrm>
            <a:custGeom>
              <a:avLst/>
              <a:gdLst/>
              <a:ahLst/>
              <a:cxnLst/>
              <a:rect l="l" t="t" r="r" b="b"/>
              <a:pathLst>
                <a:path w="2324" h="151" extrusionOk="0">
                  <a:moveTo>
                    <a:pt x="1154" y="0"/>
                  </a:moveTo>
                  <a:cubicBezTo>
                    <a:pt x="519" y="0"/>
                    <a:pt x="1" y="34"/>
                    <a:pt x="1" y="67"/>
                  </a:cubicBezTo>
                  <a:cubicBezTo>
                    <a:pt x="1" y="117"/>
                    <a:pt x="519" y="150"/>
                    <a:pt x="1154" y="150"/>
                  </a:cubicBezTo>
                  <a:cubicBezTo>
                    <a:pt x="1805" y="150"/>
                    <a:pt x="2323" y="117"/>
                    <a:pt x="2323" y="67"/>
                  </a:cubicBezTo>
                  <a:cubicBezTo>
                    <a:pt x="2323" y="34"/>
                    <a:pt x="1805" y="0"/>
                    <a:pt x="115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6376959" y="3073482"/>
              <a:ext cx="123745" cy="4840"/>
            </a:xfrm>
            <a:custGeom>
              <a:avLst/>
              <a:gdLst/>
              <a:ahLst/>
              <a:cxnLst/>
              <a:rect l="l" t="t" r="r" b="b"/>
              <a:pathLst>
                <a:path w="3861" h="151" extrusionOk="0">
                  <a:moveTo>
                    <a:pt x="1922" y="0"/>
                  </a:moveTo>
                  <a:cubicBezTo>
                    <a:pt x="853" y="0"/>
                    <a:pt x="1" y="34"/>
                    <a:pt x="1" y="67"/>
                  </a:cubicBezTo>
                  <a:cubicBezTo>
                    <a:pt x="1" y="117"/>
                    <a:pt x="853" y="150"/>
                    <a:pt x="1922" y="150"/>
                  </a:cubicBezTo>
                  <a:cubicBezTo>
                    <a:pt x="2992" y="150"/>
                    <a:pt x="3860" y="117"/>
                    <a:pt x="3860" y="67"/>
                  </a:cubicBezTo>
                  <a:cubicBezTo>
                    <a:pt x="3860" y="34"/>
                    <a:pt x="2992" y="0"/>
                    <a:pt x="19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6441764" y="2789648"/>
              <a:ext cx="25736" cy="4840"/>
            </a:xfrm>
            <a:custGeom>
              <a:avLst/>
              <a:gdLst/>
              <a:ahLst/>
              <a:cxnLst/>
              <a:rect l="l" t="t" r="r" b="b"/>
              <a:pathLst>
                <a:path w="803" h="151" extrusionOk="0">
                  <a:moveTo>
                    <a:pt x="401" y="1"/>
                  </a:moveTo>
                  <a:cubicBezTo>
                    <a:pt x="184" y="1"/>
                    <a:pt x="0" y="34"/>
                    <a:pt x="0" y="84"/>
                  </a:cubicBezTo>
                  <a:cubicBezTo>
                    <a:pt x="0" y="118"/>
                    <a:pt x="184" y="151"/>
                    <a:pt x="401" y="151"/>
                  </a:cubicBezTo>
                  <a:cubicBezTo>
                    <a:pt x="619" y="151"/>
                    <a:pt x="802" y="118"/>
                    <a:pt x="802" y="84"/>
                  </a:cubicBezTo>
                  <a:cubicBezTo>
                    <a:pt x="802" y="34"/>
                    <a:pt x="619" y="1"/>
                    <a:pt x="4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6149917" y="2771988"/>
              <a:ext cx="56248" cy="5384"/>
            </a:xfrm>
            <a:custGeom>
              <a:avLst/>
              <a:gdLst/>
              <a:ahLst/>
              <a:cxnLst/>
              <a:rect l="l" t="t" r="r" b="b"/>
              <a:pathLst>
                <a:path w="1755" h="168" extrusionOk="0">
                  <a:moveTo>
                    <a:pt x="886" y="0"/>
                  </a:moveTo>
                  <a:cubicBezTo>
                    <a:pt x="385" y="0"/>
                    <a:pt x="0" y="50"/>
                    <a:pt x="0" y="84"/>
                  </a:cubicBezTo>
                  <a:cubicBezTo>
                    <a:pt x="0" y="134"/>
                    <a:pt x="385" y="167"/>
                    <a:pt x="886" y="167"/>
                  </a:cubicBezTo>
                  <a:cubicBezTo>
                    <a:pt x="1370" y="167"/>
                    <a:pt x="1755" y="134"/>
                    <a:pt x="1755" y="84"/>
                  </a:cubicBezTo>
                  <a:cubicBezTo>
                    <a:pt x="1755" y="50"/>
                    <a:pt x="1370" y="0"/>
                    <a:pt x="88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6112418" y="2722727"/>
              <a:ext cx="530203" cy="32691"/>
            </a:xfrm>
            <a:custGeom>
              <a:avLst/>
              <a:gdLst/>
              <a:ahLst/>
              <a:cxnLst/>
              <a:rect l="l" t="t" r="r" b="b"/>
              <a:pathLst>
                <a:path w="16543" h="1020" extrusionOk="0">
                  <a:moveTo>
                    <a:pt x="285" y="0"/>
                  </a:moveTo>
                  <a:lnTo>
                    <a:pt x="1" y="1019"/>
                  </a:lnTo>
                  <a:lnTo>
                    <a:pt x="16275" y="1019"/>
                  </a:lnTo>
                  <a:lnTo>
                    <a:pt x="16542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6135462" y="2733432"/>
              <a:ext cx="13397" cy="11442"/>
            </a:xfrm>
            <a:custGeom>
              <a:avLst/>
              <a:gdLst/>
              <a:ahLst/>
              <a:cxnLst/>
              <a:rect l="l" t="t" r="r" b="b"/>
              <a:pathLst>
                <a:path w="418" h="357" extrusionOk="0">
                  <a:moveTo>
                    <a:pt x="251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5" y="339"/>
                    <a:pt x="201" y="356"/>
                    <a:pt x="245" y="356"/>
                  </a:cubicBezTo>
                  <a:cubicBezTo>
                    <a:pt x="335" y="356"/>
                    <a:pt x="418" y="285"/>
                    <a:pt x="418" y="184"/>
                  </a:cubicBezTo>
                  <a:cubicBezTo>
                    <a:pt x="418" y="84"/>
                    <a:pt x="334" y="0"/>
                    <a:pt x="2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2"/>
            <p:cNvSpPr/>
            <p:nvPr/>
          </p:nvSpPr>
          <p:spPr>
            <a:xfrm>
              <a:off x="6155269" y="2733432"/>
              <a:ext cx="13429" cy="11442"/>
            </a:xfrm>
            <a:custGeom>
              <a:avLst/>
              <a:gdLst/>
              <a:ahLst/>
              <a:cxnLst/>
              <a:rect l="l" t="t" r="r" b="b"/>
              <a:pathLst>
                <a:path w="419" h="357" extrusionOk="0">
                  <a:moveTo>
                    <a:pt x="234" y="0"/>
                  </a:moveTo>
                  <a:cubicBezTo>
                    <a:pt x="84" y="0"/>
                    <a:pt x="0" y="184"/>
                    <a:pt x="117" y="301"/>
                  </a:cubicBezTo>
                  <a:cubicBezTo>
                    <a:pt x="150" y="339"/>
                    <a:pt x="194" y="356"/>
                    <a:pt x="237" y="356"/>
                  </a:cubicBezTo>
                  <a:cubicBezTo>
                    <a:pt x="327" y="356"/>
                    <a:pt x="418" y="285"/>
                    <a:pt x="418" y="184"/>
                  </a:cubicBezTo>
                  <a:cubicBezTo>
                    <a:pt x="418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2"/>
            <p:cNvSpPr/>
            <p:nvPr/>
          </p:nvSpPr>
          <p:spPr>
            <a:xfrm>
              <a:off x="6175076" y="2733432"/>
              <a:ext cx="12884" cy="11442"/>
            </a:xfrm>
            <a:custGeom>
              <a:avLst/>
              <a:gdLst/>
              <a:ahLst/>
              <a:cxnLst/>
              <a:rect l="l" t="t" r="r" b="b"/>
              <a:pathLst>
                <a:path w="402" h="357" extrusionOk="0">
                  <a:moveTo>
                    <a:pt x="234" y="0"/>
                  </a:moveTo>
                  <a:cubicBezTo>
                    <a:pt x="67" y="0"/>
                    <a:pt x="1" y="184"/>
                    <a:pt x="101" y="301"/>
                  </a:cubicBezTo>
                  <a:cubicBezTo>
                    <a:pt x="139" y="339"/>
                    <a:pt x="185" y="356"/>
                    <a:pt x="228" y="356"/>
                  </a:cubicBezTo>
                  <a:cubicBezTo>
                    <a:pt x="318" y="356"/>
                    <a:pt x="402" y="285"/>
                    <a:pt x="402" y="184"/>
                  </a:cubicBezTo>
                  <a:cubicBezTo>
                    <a:pt x="402" y="84"/>
                    <a:pt x="335" y="0"/>
                    <a:pt x="23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2"/>
            <p:cNvSpPr/>
            <p:nvPr/>
          </p:nvSpPr>
          <p:spPr>
            <a:xfrm>
              <a:off x="6033158" y="3269468"/>
              <a:ext cx="1236008" cy="720837"/>
            </a:xfrm>
            <a:custGeom>
              <a:avLst/>
              <a:gdLst/>
              <a:ahLst/>
              <a:cxnLst/>
              <a:rect l="l" t="t" r="r" b="b"/>
              <a:pathLst>
                <a:path w="38565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38564" y="22490"/>
                  </a:lnTo>
                  <a:lnTo>
                    <a:pt x="3856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2"/>
            <p:cNvSpPr/>
            <p:nvPr/>
          </p:nvSpPr>
          <p:spPr>
            <a:xfrm>
              <a:off x="6033158" y="3269468"/>
              <a:ext cx="562862" cy="720837"/>
            </a:xfrm>
            <a:custGeom>
              <a:avLst/>
              <a:gdLst/>
              <a:ahLst/>
              <a:cxnLst/>
              <a:rect l="l" t="t" r="r" b="b"/>
              <a:pathLst>
                <a:path w="17562" h="22491" extrusionOk="0">
                  <a:moveTo>
                    <a:pt x="1" y="0"/>
                  </a:moveTo>
                  <a:lnTo>
                    <a:pt x="1" y="22490"/>
                  </a:lnTo>
                  <a:lnTo>
                    <a:pt x="17561" y="22490"/>
                  </a:lnTo>
                  <a:lnTo>
                    <a:pt x="1756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6083509" y="3311229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22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83"/>
                  </a:lnTo>
                  <a:cubicBezTo>
                    <a:pt x="11496" y="6367"/>
                    <a:pt x="12482" y="6367"/>
                    <a:pt x="13167" y="6350"/>
                  </a:cubicBezTo>
                  <a:lnTo>
                    <a:pt x="14136" y="6350"/>
                  </a:lnTo>
                  <a:cubicBezTo>
                    <a:pt x="14169" y="6350"/>
                    <a:pt x="14186" y="6333"/>
                    <a:pt x="14203" y="6333"/>
                  </a:cubicBezTo>
                  <a:lnTo>
                    <a:pt x="13935" y="6333"/>
                  </a:lnTo>
                  <a:lnTo>
                    <a:pt x="13133" y="6317"/>
                  </a:lnTo>
                  <a:cubicBezTo>
                    <a:pt x="12448" y="6317"/>
                    <a:pt x="11446" y="6300"/>
                    <a:pt x="10193" y="6300"/>
                  </a:cubicBez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22"/>
                  </a:lnTo>
                  <a:lnTo>
                    <a:pt x="151" y="903"/>
                  </a:lnTo>
                  <a:lnTo>
                    <a:pt x="151" y="168"/>
                  </a:lnTo>
                  <a:lnTo>
                    <a:pt x="151" y="168"/>
                  </a:lnTo>
                  <a:lnTo>
                    <a:pt x="14153" y="151"/>
                  </a:lnTo>
                  <a:lnTo>
                    <a:pt x="14153" y="151"/>
                  </a:lnTo>
                  <a:cubicBezTo>
                    <a:pt x="14169" y="2042"/>
                    <a:pt x="14169" y="3572"/>
                    <a:pt x="14186" y="4646"/>
                  </a:cubicBezTo>
                  <a:cubicBezTo>
                    <a:pt x="14186" y="5180"/>
                    <a:pt x="14186" y="5598"/>
                    <a:pt x="14186" y="5899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66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6"/>
                  </a:cubicBezTo>
                  <a:cubicBezTo>
                    <a:pt x="14219" y="5615"/>
                    <a:pt x="14219" y="5214"/>
                    <a:pt x="14236" y="4679"/>
                  </a:cubicBezTo>
                  <a:cubicBezTo>
                    <a:pt x="14236" y="3576"/>
                    <a:pt x="14253" y="2022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6285937" y="3392636"/>
              <a:ext cx="46601" cy="43107"/>
            </a:xfrm>
            <a:custGeom>
              <a:avLst/>
              <a:gdLst/>
              <a:ahLst/>
              <a:cxnLst/>
              <a:rect l="l" t="t" r="r" b="b"/>
              <a:pathLst>
                <a:path w="1454" h="1345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103"/>
                    <a:pt x="602" y="1304"/>
                  </a:cubicBezTo>
                  <a:cubicBezTo>
                    <a:pt x="669" y="1331"/>
                    <a:pt x="741" y="1344"/>
                    <a:pt x="814" y="1344"/>
                  </a:cubicBezTo>
                  <a:cubicBezTo>
                    <a:pt x="960" y="1344"/>
                    <a:pt x="1109" y="1293"/>
                    <a:pt x="1220" y="1203"/>
                  </a:cubicBezTo>
                  <a:cubicBezTo>
                    <a:pt x="1337" y="1103"/>
                    <a:pt x="1420" y="969"/>
                    <a:pt x="1437" y="836"/>
                  </a:cubicBezTo>
                  <a:cubicBezTo>
                    <a:pt x="1454" y="736"/>
                    <a:pt x="1437" y="669"/>
                    <a:pt x="1420" y="669"/>
                  </a:cubicBezTo>
                  <a:cubicBezTo>
                    <a:pt x="1387" y="836"/>
                    <a:pt x="1287" y="1003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1003"/>
                    <a:pt x="184" y="351"/>
                    <a:pt x="652" y="184"/>
                  </a:cubicBezTo>
                  <a:cubicBezTo>
                    <a:pt x="719" y="157"/>
                    <a:pt x="788" y="144"/>
                    <a:pt x="857" y="144"/>
                  </a:cubicBezTo>
                  <a:cubicBezTo>
                    <a:pt x="961" y="144"/>
                    <a:pt x="1063" y="174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51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6083509" y="3531861"/>
              <a:ext cx="457354" cy="205665"/>
            </a:xfrm>
            <a:custGeom>
              <a:avLst/>
              <a:gdLst/>
              <a:ahLst/>
              <a:cxnLst/>
              <a:rect l="l" t="t" r="r" b="b"/>
              <a:pathLst>
                <a:path w="14270" h="6417" extrusionOk="0">
                  <a:moveTo>
                    <a:pt x="152" y="83"/>
                  </a:moveTo>
                  <a:cubicBezTo>
                    <a:pt x="152" y="83"/>
                    <a:pt x="152" y="83"/>
                    <a:pt x="151" y="84"/>
                  </a:cubicBezTo>
                  <a:lnTo>
                    <a:pt x="151" y="84"/>
                  </a:lnTo>
                  <a:lnTo>
                    <a:pt x="151" y="84"/>
                  </a:lnTo>
                  <a:cubicBezTo>
                    <a:pt x="152" y="83"/>
                    <a:pt x="152" y="83"/>
                    <a:pt x="152" y="83"/>
                  </a:cubicBezTo>
                  <a:close/>
                  <a:moveTo>
                    <a:pt x="84" y="1"/>
                  </a:moveTo>
                  <a:cubicBezTo>
                    <a:pt x="58" y="27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309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17"/>
                  </a:lnTo>
                  <a:lnTo>
                    <a:pt x="84" y="6417"/>
                  </a:lnTo>
                  <a:lnTo>
                    <a:pt x="10243" y="6367"/>
                  </a:lnTo>
                  <a:cubicBezTo>
                    <a:pt x="11496" y="6367"/>
                    <a:pt x="12482" y="6350"/>
                    <a:pt x="13167" y="6350"/>
                  </a:cubicBezTo>
                  <a:lnTo>
                    <a:pt x="13952" y="6350"/>
                  </a:lnTo>
                  <a:cubicBezTo>
                    <a:pt x="14019" y="6333"/>
                    <a:pt x="14086" y="6333"/>
                    <a:pt x="14136" y="6333"/>
                  </a:cubicBezTo>
                  <a:cubicBezTo>
                    <a:pt x="14086" y="6333"/>
                    <a:pt x="14019" y="6333"/>
                    <a:pt x="13935" y="6316"/>
                  </a:cubicBezTo>
                  <a:lnTo>
                    <a:pt x="13133" y="6316"/>
                  </a:lnTo>
                  <a:lnTo>
                    <a:pt x="10193" y="6300"/>
                  </a:lnTo>
                  <a:lnTo>
                    <a:pt x="151" y="6267"/>
                  </a:lnTo>
                  <a:lnTo>
                    <a:pt x="151" y="6267"/>
                  </a:lnTo>
                  <a:cubicBezTo>
                    <a:pt x="151" y="5317"/>
                    <a:pt x="151" y="4321"/>
                    <a:pt x="151" y="3309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67"/>
                  </a:lnTo>
                  <a:lnTo>
                    <a:pt x="151" y="167"/>
                  </a:lnTo>
                  <a:cubicBezTo>
                    <a:pt x="5580" y="151"/>
                    <a:pt x="10530" y="151"/>
                    <a:pt x="14153" y="134"/>
                  </a:cubicBezTo>
                  <a:lnTo>
                    <a:pt x="14153" y="134"/>
                  </a:lnTo>
                  <a:cubicBezTo>
                    <a:pt x="14169" y="2033"/>
                    <a:pt x="14169" y="3569"/>
                    <a:pt x="14186" y="4646"/>
                  </a:cubicBezTo>
                  <a:cubicBezTo>
                    <a:pt x="14186" y="5180"/>
                    <a:pt x="14186" y="5598"/>
                    <a:pt x="14186" y="5882"/>
                  </a:cubicBezTo>
                  <a:cubicBezTo>
                    <a:pt x="14203" y="6032"/>
                    <a:pt x="14203" y="6133"/>
                    <a:pt x="14203" y="6216"/>
                  </a:cubicBezTo>
                  <a:cubicBezTo>
                    <a:pt x="14203" y="6250"/>
                    <a:pt x="14203" y="6300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49"/>
                    <a:pt x="14219" y="5915"/>
                  </a:cubicBezTo>
                  <a:cubicBezTo>
                    <a:pt x="14219" y="5615"/>
                    <a:pt x="14219" y="5197"/>
                    <a:pt x="14236" y="4679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34"/>
                  </a:lnTo>
                  <a:lnTo>
                    <a:pt x="14203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6285937" y="3613268"/>
              <a:ext cx="46601" cy="42851"/>
            </a:xfrm>
            <a:custGeom>
              <a:avLst/>
              <a:gdLst/>
              <a:ahLst/>
              <a:cxnLst/>
              <a:rect l="l" t="t" r="r" b="b"/>
              <a:pathLst>
                <a:path w="1454" h="1337" extrusionOk="0">
                  <a:moveTo>
                    <a:pt x="808" y="1"/>
                  </a:moveTo>
                  <a:cubicBezTo>
                    <a:pt x="737" y="1"/>
                    <a:pt x="667" y="12"/>
                    <a:pt x="602" y="34"/>
                  </a:cubicBezTo>
                  <a:cubicBezTo>
                    <a:pt x="0" y="251"/>
                    <a:pt x="0" y="1086"/>
                    <a:pt x="602" y="1304"/>
                  </a:cubicBezTo>
                  <a:cubicBezTo>
                    <a:pt x="667" y="1325"/>
                    <a:pt x="737" y="1336"/>
                    <a:pt x="808" y="1336"/>
                  </a:cubicBezTo>
                  <a:cubicBezTo>
                    <a:pt x="956" y="1336"/>
                    <a:pt x="1107" y="1288"/>
                    <a:pt x="1220" y="1187"/>
                  </a:cubicBezTo>
                  <a:cubicBezTo>
                    <a:pt x="1337" y="1103"/>
                    <a:pt x="1420" y="969"/>
                    <a:pt x="1437" y="819"/>
                  </a:cubicBezTo>
                  <a:cubicBezTo>
                    <a:pt x="1454" y="719"/>
                    <a:pt x="1437" y="669"/>
                    <a:pt x="1420" y="669"/>
                  </a:cubicBezTo>
                  <a:cubicBezTo>
                    <a:pt x="1387" y="836"/>
                    <a:pt x="1287" y="986"/>
                    <a:pt x="1153" y="1103"/>
                  </a:cubicBezTo>
                  <a:cubicBezTo>
                    <a:pt x="1056" y="1168"/>
                    <a:pt x="945" y="1205"/>
                    <a:pt x="833" y="1205"/>
                  </a:cubicBezTo>
                  <a:cubicBezTo>
                    <a:pt x="772" y="1205"/>
                    <a:pt x="711" y="1194"/>
                    <a:pt x="652" y="1170"/>
                  </a:cubicBezTo>
                  <a:cubicBezTo>
                    <a:pt x="184" y="986"/>
                    <a:pt x="184" y="351"/>
                    <a:pt x="652" y="167"/>
                  </a:cubicBezTo>
                  <a:cubicBezTo>
                    <a:pt x="711" y="144"/>
                    <a:pt x="772" y="133"/>
                    <a:pt x="833" y="133"/>
                  </a:cubicBezTo>
                  <a:cubicBezTo>
                    <a:pt x="945" y="133"/>
                    <a:pt x="1056" y="169"/>
                    <a:pt x="1153" y="234"/>
                  </a:cubicBezTo>
                  <a:cubicBezTo>
                    <a:pt x="1287" y="351"/>
                    <a:pt x="1387" y="502"/>
                    <a:pt x="1420" y="669"/>
                  </a:cubicBezTo>
                  <a:cubicBezTo>
                    <a:pt x="1437" y="669"/>
                    <a:pt x="1454" y="619"/>
                    <a:pt x="1437" y="518"/>
                  </a:cubicBezTo>
                  <a:cubicBezTo>
                    <a:pt x="1420" y="368"/>
                    <a:pt x="1337" y="234"/>
                    <a:pt x="1220" y="151"/>
                  </a:cubicBezTo>
                  <a:cubicBezTo>
                    <a:pt x="1107" y="49"/>
                    <a:pt x="956" y="1"/>
                    <a:pt x="8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2"/>
            <p:cNvSpPr/>
            <p:nvPr/>
          </p:nvSpPr>
          <p:spPr>
            <a:xfrm>
              <a:off x="6083509" y="3752494"/>
              <a:ext cx="457354" cy="205120"/>
            </a:xfrm>
            <a:custGeom>
              <a:avLst/>
              <a:gdLst/>
              <a:ahLst/>
              <a:cxnLst/>
              <a:rect l="l" t="t" r="r" b="b"/>
              <a:pathLst>
                <a:path w="14270" h="6400" extrusionOk="0">
                  <a:moveTo>
                    <a:pt x="14157" y="6326"/>
                  </a:moveTo>
                  <a:cubicBezTo>
                    <a:pt x="14149" y="6326"/>
                    <a:pt x="14141" y="6327"/>
                    <a:pt x="14136" y="6333"/>
                  </a:cubicBezTo>
                  <a:lnTo>
                    <a:pt x="14203" y="6333"/>
                  </a:lnTo>
                  <a:cubicBezTo>
                    <a:pt x="14192" y="6333"/>
                    <a:pt x="14173" y="6326"/>
                    <a:pt x="14157" y="6326"/>
                  </a:cubicBezTo>
                  <a:close/>
                  <a:moveTo>
                    <a:pt x="84" y="1"/>
                  </a:moveTo>
                  <a:cubicBezTo>
                    <a:pt x="58" y="26"/>
                    <a:pt x="9" y="76"/>
                    <a:pt x="0" y="84"/>
                  </a:cubicBezTo>
                  <a:lnTo>
                    <a:pt x="0" y="84"/>
                  </a:lnTo>
                  <a:lnTo>
                    <a:pt x="0" y="903"/>
                  </a:lnTo>
                  <a:lnTo>
                    <a:pt x="0" y="1705"/>
                  </a:lnTo>
                  <a:lnTo>
                    <a:pt x="0" y="3292"/>
                  </a:lnTo>
                  <a:cubicBezTo>
                    <a:pt x="0" y="4345"/>
                    <a:pt x="0" y="5364"/>
                    <a:pt x="0" y="6333"/>
                  </a:cubicBezTo>
                  <a:lnTo>
                    <a:pt x="0" y="6400"/>
                  </a:lnTo>
                  <a:lnTo>
                    <a:pt x="84" y="6400"/>
                  </a:lnTo>
                  <a:lnTo>
                    <a:pt x="10243" y="6366"/>
                  </a:lnTo>
                  <a:lnTo>
                    <a:pt x="13167" y="6350"/>
                  </a:lnTo>
                  <a:lnTo>
                    <a:pt x="13952" y="6333"/>
                  </a:lnTo>
                  <a:lnTo>
                    <a:pt x="14136" y="6333"/>
                  </a:lnTo>
                  <a:lnTo>
                    <a:pt x="13935" y="6316"/>
                  </a:lnTo>
                  <a:lnTo>
                    <a:pt x="13133" y="6316"/>
                  </a:lnTo>
                  <a:lnTo>
                    <a:pt x="10193" y="6283"/>
                  </a:lnTo>
                  <a:lnTo>
                    <a:pt x="151" y="6250"/>
                  </a:lnTo>
                  <a:lnTo>
                    <a:pt x="151" y="6250"/>
                  </a:lnTo>
                  <a:cubicBezTo>
                    <a:pt x="151" y="5306"/>
                    <a:pt x="151" y="4315"/>
                    <a:pt x="151" y="3292"/>
                  </a:cubicBezTo>
                  <a:lnTo>
                    <a:pt x="151" y="1705"/>
                  </a:lnTo>
                  <a:lnTo>
                    <a:pt x="151" y="903"/>
                  </a:lnTo>
                  <a:lnTo>
                    <a:pt x="151" y="151"/>
                  </a:lnTo>
                  <a:lnTo>
                    <a:pt x="151" y="151"/>
                  </a:lnTo>
                  <a:lnTo>
                    <a:pt x="14153" y="134"/>
                  </a:lnTo>
                  <a:lnTo>
                    <a:pt x="14153" y="134"/>
                  </a:lnTo>
                  <a:cubicBezTo>
                    <a:pt x="14169" y="2016"/>
                    <a:pt x="14169" y="3552"/>
                    <a:pt x="14186" y="4629"/>
                  </a:cubicBezTo>
                  <a:cubicBezTo>
                    <a:pt x="14186" y="5163"/>
                    <a:pt x="14186" y="5581"/>
                    <a:pt x="14186" y="5882"/>
                  </a:cubicBezTo>
                  <a:cubicBezTo>
                    <a:pt x="14203" y="6016"/>
                    <a:pt x="14203" y="6133"/>
                    <a:pt x="14203" y="6216"/>
                  </a:cubicBezTo>
                  <a:cubicBezTo>
                    <a:pt x="14203" y="6249"/>
                    <a:pt x="14203" y="6283"/>
                    <a:pt x="14203" y="6333"/>
                  </a:cubicBezTo>
                  <a:cubicBezTo>
                    <a:pt x="14219" y="6300"/>
                    <a:pt x="14219" y="6266"/>
                    <a:pt x="14219" y="6233"/>
                  </a:cubicBezTo>
                  <a:cubicBezTo>
                    <a:pt x="14219" y="6149"/>
                    <a:pt x="14219" y="6032"/>
                    <a:pt x="14219" y="5915"/>
                  </a:cubicBezTo>
                  <a:cubicBezTo>
                    <a:pt x="14219" y="5615"/>
                    <a:pt x="14219" y="5197"/>
                    <a:pt x="14236" y="4662"/>
                  </a:cubicBezTo>
                  <a:cubicBezTo>
                    <a:pt x="14236" y="3576"/>
                    <a:pt x="14253" y="2006"/>
                    <a:pt x="14270" y="84"/>
                  </a:cubicBezTo>
                  <a:lnTo>
                    <a:pt x="14270" y="17"/>
                  </a:lnTo>
                  <a:lnTo>
                    <a:pt x="14203" y="17"/>
                  </a:lnTo>
                  <a:cubicBezTo>
                    <a:pt x="10560" y="17"/>
                    <a:pt x="5564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2"/>
            <p:cNvSpPr/>
            <p:nvPr/>
          </p:nvSpPr>
          <p:spPr>
            <a:xfrm>
              <a:off x="6285937" y="3833676"/>
              <a:ext cx="46601" cy="43075"/>
            </a:xfrm>
            <a:custGeom>
              <a:avLst/>
              <a:gdLst/>
              <a:ahLst/>
              <a:cxnLst/>
              <a:rect l="l" t="t" r="r" b="b"/>
              <a:pathLst>
                <a:path w="1454" h="1344" extrusionOk="0">
                  <a:moveTo>
                    <a:pt x="809" y="0"/>
                  </a:moveTo>
                  <a:cubicBezTo>
                    <a:pt x="738" y="0"/>
                    <a:pt x="667" y="13"/>
                    <a:pt x="602" y="41"/>
                  </a:cubicBezTo>
                  <a:cubicBezTo>
                    <a:pt x="0" y="241"/>
                    <a:pt x="0" y="1093"/>
                    <a:pt x="602" y="1310"/>
                  </a:cubicBezTo>
                  <a:cubicBezTo>
                    <a:pt x="667" y="1332"/>
                    <a:pt x="737" y="1343"/>
                    <a:pt x="808" y="1343"/>
                  </a:cubicBezTo>
                  <a:cubicBezTo>
                    <a:pt x="956" y="1343"/>
                    <a:pt x="1107" y="1295"/>
                    <a:pt x="1220" y="1194"/>
                  </a:cubicBezTo>
                  <a:cubicBezTo>
                    <a:pt x="1337" y="1093"/>
                    <a:pt x="1420" y="976"/>
                    <a:pt x="1437" y="826"/>
                  </a:cubicBezTo>
                  <a:cubicBezTo>
                    <a:pt x="1454" y="726"/>
                    <a:pt x="1437" y="676"/>
                    <a:pt x="1420" y="676"/>
                  </a:cubicBezTo>
                  <a:cubicBezTo>
                    <a:pt x="1387" y="843"/>
                    <a:pt x="1287" y="993"/>
                    <a:pt x="1153" y="1110"/>
                  </a:cubicBezTo>
                  <a:cubicBezTo>
                    <a:pt x="1063" y="1170"/>
                    <a:pt x="961" y="1200"/>
                    <a:pt x="857" y="1200"/>
                  </a:cubicBezTo>
                  <a:cubicBezTo>
                    <a:pt x="788" y="1200"/>
                    <a:pt x="719" y="1187"/>
                    <a:pt x="652" y="1160"/>
                  </a:cubicBezTo>
                  <a:cubicBezTo>
                    <a:pt x="184" y="993"/>
                    <a:pt x="184" y="341"/>
                    <a:pt x="652" y="174"/>
                  </a:cubicBezTo>
                  <a:cubicBezTo>
                    <a:pt x="711" y="151"/>
                    <a:pt x="772" y="140"/>
                    <a:pt x="833" y="140"/>
                  </a:cubicBezTo>
                  <a:cubicBezTo>
                    <a:pt x="945" y="140"/>
                    <a:pt x="1056" y="176"/>
                    <a:pt x="1153" y="241"/>
                  </a:cubicBezTo>
                  <a:cubicBezTo>
                    <a:pt x="1287" y="341"/>
                    <a:pt x="1387" y="508"/>
                    <a:pt x="1420" y="676"/>
                  </a:cubicBezTo>
                  <a:cubicBezTo>
                    <a:pt x="1437" y="676"/>
                    <a:pt x="1454" y="625"/>
                    <a:pt x="1437" y="525"/>
                  </a:cubicBezTo>
                  <a:cubicBezTo>
                    <a:pt x="1404" y="375"/>
                    <a:pt x="1337" y="241"/>
                    <a:pt x="1220" y="158"/>
                  </a:cubicBezTo>
                  <a:cubicBezTo>
                    <a:pt x="1107" y="56"/>
                    <a:pt x="957" y="0"/>
                    <a:pt x="8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2"/>
            <p:cNvSpPr/>
            <p:nvPr/>
          </p:nvSpPr>
          <p:spPr>
            <a:xfrm>
              <a:off x="4384346" y="3269468"/>
              <a:ext cx="825768" cy="1307736"/>
            </a:xfrm>
            <a:custGeom>
              <a:avLst/>
              <a:gdLst/>
              <a:ahLst/>
              <a:cxnLst/>
              <a:rect l="l" t="t" r="r" b="b"/>
              <a:pathLst>
                <a:path w="25765" h="40803" extrusionOk="0">
                  <a:moveTo>
                    <a:pt x="0" y="0"/>
                  </a:moveTo>
                  <a:lnTo>
                    <a:pt x="0" y="40786"/>
                  </a:lnTo>
                  <a:lnTo>
                    <a:pt x="25765" y="40803"/>
                  </a:lnTo>
                  <a:lnTo>
                    <a:pt x="2576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2"/>
            <p:cNvSpPr/>
            <p:nvPr/>
          </p:nvSpPr>
          <p:spPr>
            <a:xfrm>
              <a:off x="4344155" y="3219118"/>
              <a:ext cx="2969977" cy="68587"/>
            </a:xfrm>
            <a:custGeom>
              <a:avLst/>
              <a:gdLst/>
              <a:ahLst/>
              <a:cxnLst/>
              <a:rect l="l" t="t" r="r" b="b"/>
              <a:pathLst>
                <a:path w="92667" h="2140" extrusionOk="0">
                  <a:moveTo>
                    <a:pt x="1" y="1"/>
                  </a:moveTo>
                  <a:lnTo>
                    <a:pt x="1" y="2140"/>
                  </a:lnTo>
                  <a:lnTo>
                    <a:pt x="92667" y="2140"/>
                  </a:lnTo>
                  <a:lnTo>
                    <a:pt x="9266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4384346" y="3287673"/>
              <a:ext cx="92112" cy="1386996"/>
            </a:xfrm>
            <a:custGeom>
              <a:avLst/>
              <a:gdLst/>
              <a:ahLst/>
              <a:cxnLst/>
              <a:rect l="l" t="t" r="r" b="b"/>
              <a:pathLst>
                <a:path w="2874" h="43276" extrusionOk="0">
                  <a:moveTo>
                    <a:pt x="0" y="1"/>
                  </a:moveTo>
                  <a:lnTo>
                    <a:pt x="0" y="43276"/>
                  </a:lnTo>
                  <a:lnTo>
                    <a:pt x="2874" y="43276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2"/>
            <p:cNvSpPr/>
            <p:nvPr/>
          </p:nvSpPr>
          <p:spPr>
            <a:xfrm>
              <a:off x="7177023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2"/>
            <p:cNvSpPr/>
            <p:nvPr/>
          </p:nvSpPr>
          <p:spPr>
            <a:xfrm>
              <a:off x="6595988" y="3287673"/>
              <a:ext cx="92144" cy="1387541"/>
            </a:xfrm>
            <a:custGeom>
              <a:avLst/>
              <a:gdLst/>
              <a:ahLst/>
              <a:cxnLst/>
              <a:rect l="l" t="t" r="r" b="b"/>
              <a:pathLst>
                <a:path w="2875" h="43293" extrusionOk="0">
                  <a:moveTo>
                    <a:pt x="0" y="1"/>
                  </a:moveTo>
                  <a:lnTo>
                    <a:pt x="0" y="43292"/>
                  </a:lnTo>
                  <a:lnTo>
                    <a:pt x="2874" y="43292"/>
                  </a:lnTo>
                  <a:lnTo>
                    <a:pt x="287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2"/>
            <p:cNvSpPr/>
            <p:nvPr/>
          </p:nvSpPr>
          <p:spPr>
            <a:xfrm>
              <a:off x="4366655" y="3216457"/>
              <a:ext cx="395241" cy="5384"/>
            </a:xfrm>
            <a:custGeom>
              <a:avLst/>
              <a:gdLst/>
              <a:ahLst/>
              <a:cxnLst/>
              <a:rect l="l" t="t" r="r" b="b"/>
              <a:pathLst>
                <a:path w="12332" h="168" extrusionOk="0">
                  <a:moveTo>
                    <a:pt x="6166" y="0"/>
                  </a:moveTo>
                  <a:cubicBezTo>
                    <a:pt x="2758" y="0"/>
                    <a:pt x="1" y="34"/>
                    <a:pt x="1" y="84"/>
                  </a:cubicBezTo>
                  <a:cubicBezTo>
                    <a:pt x="1" y="134"/>
                    <a:pt x="2758" y="167"/>
                    <a:pt x="6166" y="167"/>
                  </a:cubicBezTo>
                  <a:cubicBezTo>
                    <a:pt x="9575" y="167"/>
                    <a:pt x="12332" y="134"/>
                    <a:pt x="12332" y="84"/>
                  </a:cubicBezTo>
                  <a:cubicBezTo>
                    <a:pt x="12332" y="34"/>
                    <a:pt x="9575" y="0"/>
                    <a:pt x="616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2"/>
            <p:cNvSpPr/>
            <p:nvPr/>
          </p:nvSpPr>
          <p:spPr>
            <a:xfrm>
              <a:off x="5441964" y="4502207"/>
              <a:ext cx="344890" cy="158808"/>
            </a:xfrm>
            <a:custGeom>
              <a:avLst/>
              <a:gdLst/>
              <a:ahLst/>
              <a:cxnLst/>
              <a:rect l="l" t="t" r="r" b="b"/>
              <a:pathLst>
                <a:path w="10761" h="4955" extrusionOk="0">
                  <a:moveTo>
                    <a:pt x="151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584" y="4665"/>
                    <a:pt x="5727" y="4955"/>
                    <a:pt x="8065" y="4955"/>
                  </a:cubicBezTo>
                  <a:cubicBezTo>
                    <a:pt x="8770" y="4955"/>
                    <a:pt x="9310" y="4928"/>
                    <a:pt x="9558" y="4863"/>
                  </a:cubicBezTo>
                  <a:cubicBezTo>
                    <a:pt x="10761" y="4528"/>
                    <a:pt x="5865" y="3275"/>
                    <a:pt x="5865" y="3275"/>
                  </a:cubicBezTo>
                  <a:lnTo>
                    <a:pt x="5949" y="18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2"/>
            <p:cNvSpPr/>
            <p:nvPr/>
          </p:nvSpPr>
          <p:spPr>
            <a:xfrm>
              <a:off x="5441964" y="4629670"/>
              <a:ext cx="319731" cy="30576"/>
            </a:xfrm>
            <a:custGeom>
              <a:avLst/>
              <a:gdLst/>
              <a:ahLst/>
              <a:cxnLst/>
              <a:rect l="l" t="t" r="r" b="b"/>
              <a:pathLst>
                <a:path w="9976" h="954" extrusionOk="0">
                  <a:moveTo>
                    <a:pt x="8255" y="0"/>
                  </a:moveTo>
                  <a:cubicBezTo>
                    <a:pt x="7920" y="0"/>
                    <a:pt x="7720" y="735"/>
                    <a:pt x="7720" y="735"/>
                  </a:cubicBezTo>
                  <a:lnTo>
                    <a:pt x="1" y="418"/>
                  </a:lnTo>
                  <a:lnTo>
                    <a:pt x="1" y="551"/>
                  </a:lnTo>
                  <a:cubicBezTo>
                    <a:pt x="1946" y="786"/>
                    <a:pt x="5552" y="954"/>
                    <a:pt x="7791" y="954"/>
                  </a:cubicBezTo>
                  <a:cubicBezTo>
                    <a:pt x="8897" y="954"/>
                    <a:pt x="9670" y="913"/>
                    <a:pt x="9742" y="819"/>
                  </a:cubicBezTo>
                  <a:cubicBezTo>
                    <a:pt x="9976" y="551"/>
                    <a:pt x="8255" y="0"/>
                    <a:pt x="8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2"/>
            <p:cNvSpPr/>
            <p:nvPr/>
          </p:nvSpPr>
          <p:spPr>
            <a:xfrm>
              <a:off x="5439272" y="4643035"/>
              <a:ext cx="315468" cy="10737"/>
            </a:xfrm>
            <a:custGeom>
              <a:avLst/>
              <a:gdLst/>
              <a:ahLst/>
              <a:cxnLst/>
              <a:rect l="l" t="t" r="r" b="b"/>
              <a:pathLst>
                <a:path w="9843" h="335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cubicBezTo>
                    <a:pt x="185" y="17"/>
                    <a:pt x="285" y="34"/>
                    <a:pt x="385" y="34"/>
                  </a:cubicBezTo>
                  <a:lnTo>
                    <a:pt x="1438" y="118"/>
                  </a:lnTo>
                  <a:cubicBezTo>
                    <a:pt x="2323" y="185"/>
                    <a:pt x="3560" y="251"/>
                    <a:pt x="4913" y="285"/>
                  </a:cubicBezTo>
                  <a:cubicBezTo>
                    <a:pt x="6267" y="335"/>
                    <a:pt x="7503" y="335"/>
                    <a:pt x="8389" y="335"/>
                  </a:cubicBezTo>
                  <a:lnTo>
                    <a:pt x="9441" y="318"/>
                  </a:lnTo>
                  <a:lnTo>
                    <a:pt x="9842" y="318"/>
                  </a:lnTo>
                  <a:cubicBezTo>
                    <a:pt x="9809" y="302"/>
                    <a:pt x="9775" y="302"/>
                    <a:pt x="9742" y="302"/>
                  </a:cubicBezTo>
                  <a:lnTo>
                    <a:pt x="9441" y="302"/>
                  </a:lnTo>
                  <a:lnTo>
                    <a:pt x="8389" y="285"/>
                  </a:lnTo>
                  <a:cubicBezTo>
                    <a:pt x="7503" y="285"/>
                    <a:pt x="6267" y="251"/>
                    <a:pt x="4913" y="218"/>
                  </a:cubicBezTo>
                  <a:cubicBezTo>
                    <a:pt x="3560" y="168"/>
                    <a:pt x="2323" y="118"/>
                    <a:pt x="1438" y="68"/>
                  </a:cubicBezTo>
                  <a:cubicBezTo>
                    <a:pt x="1020" y="51"/>
                    <a:pt x="669" y="34"/>
                    <a:pt x="385" y="17"/>
                  </a:cubicBezTo>
                  <a:lnTo>
                    <a:pt x="1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2"/>
            <p:cNvSpPr/>
            <p:nvPr/>
          </p:nvSpPr>
          <p:spPr>
            <a:xfrm>
              <a:off x="5688845" y="4627523"/>
              <a:ext cx="19294" cy="28396"/>
            </a:xfrm>
            <a:custGeom>
              <a:avLst/>
              <a:gdLst/>
              <a:ahLst/>
              <a:cxnLst/>
              <a:rect l="l" t="t" r="r" b="b"/>
              <a:pathLst>
                <a:path w="602" h="886" extrusionOk="0">
                  <a:moveTo>
                    <a:pt x="602" y="0"/>
                  </a:moveTo>
                  <a:cubicBezTo>
                    <a:pt x="234" y="134"/>
                    <a:pt x="0" y="501"/>
                    <a:pt x="17" y="886"/>
                  </a:cubicBezTo>
                  <a:cubicBezTo>
                    <a:pt x="100" y="535"/>
                    <a:pt x="301" y="217"/>
                    <a:pt x="6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2"/>
            <p:cNvSpPr/>
            <p:nvPr/>
          </p:nvSpPr>
          <p:spPr>
            <a:xfrm>
              <a:off x="5634745" y="4611402"/>
              <a:ext cx="11282" cy="15128"/>
            </a:xfrm>
            <a:custGeom>
              <a:avLst/>
              <a:gdLst/>
              <a:ahLst/>
              <a:cxnLst/>
              <a:rect l="l" t="t" r="r" b="b"/>
              <a:pathLst>
                <a:path w="352" h="472" extrusionOk="0">
                  <a:moveTo>
                    <a:pt x="330" y="0"/>
                  </a:moveTo>
                  <a:cubicBezTo>
                    <a:pt x="306" y="0"/>
                    <a:pt x="228" y="95"/>
                    <a:pt x="151" y="219"/>
                  </a:cubicBezTo>
                  <a:cubicBezTo>
                    <a:pt x="67" y="336"/>
                    <a:pt x="1" y="453"/>
                    <a:pt x="17" y="470"/>
                  </a:cubicBezTo>
                  <a:cubicBezTo>
                    <a:pt x="19" y="471"/>
                    <a:pt x="20" y="472"/>
                    <a:pt x="22" y="472"/>
                  </a:cubicBezTo>
                  <a:cubicBezTo>
                    <a:pt x="46" y="472"/>
                    <a:pt x="125" y="376"/>
                    <a:pt x="218" y="253"/>
                  </a:cubicBezTo>
                  <a:cubicBezTo>
                    <a:pt x="301" y="119"/>
                    <a:pt x="351" y="2"/>
                    <a:pt x="335" y="2"/>
                  </a:cubicBezTo>
                  <a:cubicBezTo>
                    <a:pt x="334" y="1"/>
                    <a:pt x="332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2"/>
            <p:cNvSpPr/>
            <p:nvPr/>
          </p:nvSpPr>
          <p:spPr>
            <a:xfrm>
              <a:off x="5620290" y="4607620"/>
              <a:ext cx="12884" cy="10384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377" y="0"/>
                  </a:moveTo>
                  <a:cubicBezTo>
                    <a:pt x="350" y="0"/>
                    <a:pt x="272" y="62"/>
                    <a:pt x="168" y="137"/>
                  </a:cubicBezTo>
                  <a:cubicBezTo>
                    <a:pt x="67" y="220"/>
                    <a:pt x="0" y="304"/>
                    <a:pt x="17" y="320"/>
                  </a:cubicBezTo>
                  <a:cubicBezTo>
                    <a:pt x="17" y="323"/>
                    <a:pt x="19" y="324"/>
                    <a:pt x="22" y="324"/>
                  </a:cubicBezTo>
                  <a:cubicBezTo>
                    <a:pt x="43" y="324"/>
                    <a:pt x="130" y="274"/>
                    <a:pt x="218" y="187"/>
                  </a:cubicBezTo>
                  <a:cubicBezTo>
                    <a:pt x="318" y="103"/>
                    <a:pt x="401" y="20"/>
                    <a:pt x="385" y="3"/>
                  </a:cubicBezTo>
                  <a:cubicBezTo>
                    <a:pt x="383" y="1"/>
                    <a:pt x="381" y="0"/>
                    <a:pt x="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2"/>
            <p:cNvSpPr/>
            <p:nvPr/>
          </p:nvSpPr>
          <p:spPr>
            <a:xfrm>
              <a:off x="5560132" y="4599319"/>
              <a:ext cx="102496" cy="85157"/>
            </a:xfrm>
            <a:custGeom>
              <a:avLst/>
              <a:gdLst/>
              <a:ahLst/>
              <a:cxnLst/>
              <a:rect l="l" t="t" r="r" b="b"/>
              <a:pathLst>
                <a:path w="3198" h="2657" extrusionOk="0">
                  <a:moveTo>
                    <a:pt x="1786" y="0"/>
                  </a:moveTo>
                  <a:cubicBezTo>
                    <a:pt x="1728" y="0"/>
                    <a:pt x="1669" y="9"/>
                    <a:pt x="1610" y="28"/>
                  </a:cubicBezTo>
                  <a:cubicBezTo>
                    <a:pt x="0" y="337"/>
                    <a:pt x="274" y="2657"/>
                    <a:pt x="1815" y="2657"/>
                  </a:cubicBezTo>
                  <a:cubicBezTo>
                    <a:pt x="1857" y="2657"/>
                    <a:pt x="1900" y="2655"/>
                    <a:pt x="1944" y="2651"/>
                  </a:cubicBezTo>
                  <a:cubicBezTo>
                    <a:pt x="2663" y="2601"/>
                    <a:pt x="3197" y="2016"/>
                    <a:pt x="3181" y="1315"/>
                  </a:cubicBezTo>
                  <a:cubicBezTo>
                    <a:pt x="3181" y="613"/>
                    <a:pt x="2613" y="28"/>
                    <a:pt x="1911" y="11"/>
                  </a:cubicBezTo>
                  <a:cubicBezTo>
                    <a:pt x="1869" y="4"/>
                    <a:pt x="1828" y="0"/>
                    <a:pt x="17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2"/>
            <p:cNvSpPr/>
            <p:nvPr/>
          </p:nvSpPr>
          <p:spPr>
            <a:xfrm>
              <a:off x="5608496" y="4587877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1" y="1"/>
                  </a:moveTo>
                  <a:lnTo>
                    <a:pt x="1" y="1"/>
                  </a:lnTo>
                  <a:cubicBezTo>
                    <a:pt x="134" y="73"/>
                    <a:pt x="281" y="107"/>
                    <a:pt x="424" y="107"/>
                  </a:cubicBezTo>
                  <a:cubicBezTo>
                    <a:pt x="514" y="107"/>
                    <a:pt x="602" y="93"/>
                    <a:pt x="686" y="68"/>
                  </a:cubicBezTo>
                  <a:cubicBezTo>
                    <a:pt x="469" y="51"/>
                    <a:pt x="235" y="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2"/>
            <p:cNvSpPr/>
            <p:nvPr/>
          </p:nvSpPr>
          <p:spPr>
            <a:xfrm>
              <a:off x="5642245" y="4594447"/>
              <a:ext cx="35383" cy="19166"/>
            </a:xfrm>
            <a:custGeom>
              <a:avLst/>
              <a:gdLst/>
              <a:ahLst/>
              <a:cxnLst/>
              <a:rect l="l" t="t" r="r" b="b"/>
              <a:pathLst>
                <a:path w="1104" h="598" extrusionOk="0">
                  <a:moveTo>
                    <a:pt x="735" y="67"/>
                  </a:moveTo>
                  <a:cubicBezTo>
                    <a:pt x="829" y="67"/>
                    <a:pt x="922" y="90"/>
                    <a:pt x="1003" y="130"/>
                  </a:cubicBezTo>
                  <a:cubicBezTo>
                    <a:pt x="1053" y="180"/>
                    <a:pt x="1036" y="247"/>
                    <a:pt x="970" y="280"/>
                  </a:cubicBezTo>
                  <a:cubicBezTo>
                    <a:pt x="903" y="314"/>
                    <a:pt x="819" y="347"/>
                    <a:pt x="752" y="364"/>
                  </a:cubicBezTo>
                  <a:cubicBezTo>
                    <a:pt x="619" y="414"/>
                    <a:pt x="502" y="431"/>
                    <a:pt x="368" y="464"/>
                  </a:cubicBezTo>
                  <a:cubicBezTo>
                    <a:pt x="254" y="480"/>
                    <a:pt x="164" y="485"/>
                    <a:pt x="101" y="487"/>
                  </a:cubicBezTo>
                  <a:lnTo>
                    <a:pt x="101" y="487"/>
                  </a:lnTo>
                  <a:cubicBezTo>
                    <a:pt x="137" y="415"/>
                    <a:pt x="178" y="348"/>
                    <a:pt x="234" y="280"/>
                  </a:cubicBezTo>
                  <a:cubicBezTo>
                    <a:pt x="318" y="197"/>
                    <a:pt x="435" y="130"/>
                    <a:pt x="552" y="97"/>
                  </a:cubicBezTo>
                  <a:cubicBezTo>
                    <a:pt x="611" y="77"/>
                    <a:pt x="673" y="67"/>
                    <a:pt x="735" y="67"/>
                  </a:cubicBezTo>
                  <a:close/>
                  <a:moveTo>
                    <a:pt x="718" y="0"/>
                  </a:moveTo>
                  <a:cubicBezTo>
                    <a:pt x="522" y="0"/>
                    <a:pt x="330" y="86"/>
                    <a:pt x="201" y="247"/>
                  </a:cubicBezTo>
                  <a:cubicBezTo>
                    <a:pt x="137" y="327"/>
                    <a:pt x="88" y="408"/>
                    <a:pt x="69" y="488"/>
                  </a:cubicBezTo>
                  <a:lnTo>
                    <a:pt x="69" y="488"/>
                  </a:lnTo>
                  <a:cubicBezTo>
                    <a:pt x="24" y="489"/>
                    <a:pt x="1" y="491"/>
                    <a:pt x="1" y="498"/>
                  </a:cubicBezTo>
                  <a:cubicBezTo>
                    <a:pt x="21" y="500"/>
                    <a:pt x="42" y="503"/>
                    <a:pt x="63" y="506"/>
                  </a:cubicBezTo>
                  <a:lnTo>
                    <a:pt x="63" y="506"/>
                  </a:lnTo>
                  <a:cubicBezTo>
                    <a:pt x="51" y="537"/>
                    <a:pt x="51" y="567"/>
                    <a:pt x="51" y="598"/>
                  </a:cubicBezTo>
                  <a:cubicBezTo>
                    <a:pt x="64" y="567"/>
                    <a:pt x="77" y="538"/>
                    <a:pt x="90" y="510"/>
                  </a:cubicBezTo>
                  <a:lnTo>
                    <a:pt x="90" y="510"/>
                  </a:lnTo>
                  <a:cubicBezTo>
                    <a:pt x="147" y="516"/>
                    <a:pt x="205" y="521"/>
                    <a:pt x="262" y="521"/>
                  </a:cubicBezTo>
                  <a:cubicBezTo>
                    <a:pt x="298" y="521"/>
                    <a:pt x="334" y="519"/>
                    <a:pt x="368" y="514"/>
                  </a:cubicBezTo>
                  <a:cubicBezTo>
                    <a:pt x="502" y="498"/>
                    <a:pt x="635" y="464"/>
                    <a:pt x="769" y="431"/>
                  </a:cubicBezTo>
                  <a:cubicBezTo>
                    <a:pt x="853" y="414"/>
                    <a:pt x="919" y="381"/>
                    <a:pt x="1003" y="347"/>
                  </a:cubicBezTo>
                  <a:cubicBezTo>
                    <a:pt x="1053" y="314"/>
                    <a:pt x="1087" y="280"/>
                    <a:pt x="1103" y="230"/>
                  </a:cubicBezTo>
                  <a:cubicBezTo>
                    <a:pt x="1103" y="180"/>
                    <a:pt x="1087" y="113"/>
                    <a:pt x="1036" y="80"/>
                  </a:cubicBezTo>
                  <a:cubicBezTo>
                    <a:pt x="935" y="26"/>
                    <a:pt x="826" y="0"/>
                    <a:pt x="7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2"/>
            <p:cNvSpPr/>
            <p:nvPr/>
          </p:nvSpPr>
          <p:spPr>
            <a:xfrm>
              <a:off x="5629937" y="4587364"/>
              <a:ext cx="17692" cy="23589"/>
            </a:xfrm>
            <a:custGeom>
              <a:avLst/>
              <a:gdLst/>
              <a:ahLst/>
              <a:cxnLst/>
              <a:rect l="l" t="t" r="r" b="b"/>
              <a:pathLst>
                <a:path w="552" h="736" extrusionOk="0">
                  <a:moveTo>
                    <a:pt x="134" y="0"/>
                  </a:moveTo>
                  <a:cubicBezTo>
                    <a:pt x="50" y="17"/>
                    <a:pt x="0" y="100"/>
                    <a:pt x="17" y="184"/>
                  </a:cubicBezTo>
                  <a:cubicBezTo>
                    <a:pt x="17" y="234"/>
                    <a:pt x="34" y="301"/>
                    <a:pt x="67" y="351"/>
                  </a:cubicBezTo>
                  <a:cubicBezTo>
                    <a:pt x="117" y="435"/>
                    <a:pt x="167" y="501"/>
                    <a:pt x="234" y="568"/>
                  </a:cubicBezTo>
                  <a:cubicBezTo>
                    <a:pt x="301" y="635"/>
                    <a:pt x="368" y="702"/>
                    <a:pt x="451" y="735"/>
                  </a:cubicBezTo>
                  <a:cubicBezTo>
                    <a:pt x="451" y="719"/>
                    <a:pt x="368" y="668"/>
                    <a:pt x="284" y="535"/>
                  </a:cubicBezTo>
                  <a:cubicBezTo>
                    <a:pt x="217" y="468"/>
                    <a:pt x="167" y="401"/>
                    <a:pt x="134" y="318"/>
                  </a:cubicBezTo>
                  <a:cubicBezTo>
                    <a:pt x="84" y="234"/>
                    <a:pt x="50" y="84"/>
                    <a:pt x="151" y="84"/>
                  </a:cubicBezTo>
                  <a:cubicBezTo>
                    <a:pt x="157" y="82"/>
                    <a:pt x="163" y="82"/>
                    <a:pt x="170" y="82"/>
                  </a:cubicBezTo>
                  <a:cubicBezTo>
                    <a:pt x="249" y="82"/>
                    <a:pt x="338" y="172"/>
                    <a:pt x="385" y="234"/>
                  </a:cubicBezTo>
                  <a:cubicBezTo>
                    <a:pt x="435" y="318"/>
                    <a:pt x="468" y="401"/>
                    <a:pt x="485" y="485"/>
                  </a:cubicBezTo>
                  <a:cubicBezTo>
                    <a:pt x="485" y="568"/>
                    <a:pt x="485" y="652"/>
                    <a:pt x="485" y="735"/>
                  </a:cubicBezTo>
                  <a:cubicBezTo>
                    <a:pt x="535" y="668"/>
                    <a:pt x="552" y="568"/>
                    <a:pt x="535" y="485"/>
                  </a:cubicBezTo>
                  <a:cubicBezTo>
                    <a:pt x="518" y="384"/>
                    <a:pt x="485" y="284"/>
                    <a:pt x="435" y="201"/>
                  </a:cubicBezTo>
                  <a:cubicBezTo>
                    <a:pt x="385" y="100"/>
                    <a:pt x="268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2"/>
            <p:cNvSpPr/>
            <p:nvPr/>
          </p:nvSpPr>
          <p:spPr>
            <a:xfrm>
              <a:off x="5444656" y="4591242"/>
              <a:ext cx="64805" cy="55575"/>
            </a:xfrm>
            <a:custGeom>
              <a:avLst/>
              <a:gdLst/>
              <a:ahLst/>
              <a:cxnLst/>
              <a:rect l="l" t="t" r="r" b="b"/>
              <a:pathLst>
                <a:path w="2022" h="1734" extrusionOk="0">
                  <a:moveTo>
                    <a:pt x="276" y="0"/>
                  </a:moveTo>
                  <a:cubicBezTo>
                    <a:pt x="221" y="0"/>
                    <a:pt x="167" y="4"/>
                    <a:pt x="117" y="13"/>
                  </a:cubicBezTo>
                  <a:cubicBezTo>
                    <a:pt x="67" y="13"/>
                    <a:pt x="33" y="29"/>
                    <a:pt x="0" y="29"/>
                  </a:cubicBezTo>
                  <a:cubicBezTo>
                    <a:pt x="0" y="46"/>
                    <a:pt x="167" y="29"/>
                    <a:pt x="418" y="63"/>
                  </a:cubicBezTo>
                  <a:cubicBezTo>
                    <a:pt x="1120" y="163"/>
                    <a:pt x="1704" y="648"/>
                    <a:pt x="1905" y="1316"/>
                  </a:cubicBezTo>
                  <a:cubicBezTo>
                    <a:pt x="1988" y="1567"/>
                    <a:pt x="1988" y="1734"/>
                    <a:pt x="2005" y="1734"/>
                  </a:cubicBezTo>
                  <a:cubicBezTo>
                    <a:pt x="2005" y="1700"/>
                    <a:pt x="2022" y="1667"/>
                    <a:pt x="2005" y="1617"/>
                  </a:cubicBezTo>
                  <a:cubicBezTo>
                    <a:pt x="2005" y="1517"/>
                    <a:pt x="1988" y="1416"/>
                    <a:pt x="1955" y="1299"/>
                  </a:cubicBezTo>
                  <a:cubicBezTo>
                    <a:pt x="1771" y="598"/>
                    <a:pt x="1153" y="96"/>
                    <a:pt x="434" y="13"/>
                  </a:cubicBezTo>
                  <a:cubicBezTo>
                    <a:pt x="384" y="4"/>
                    <a:pt x="330" y="0"/>
                    <a:pt x="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2"/>
            <p:cNvSpPr/>
            <p:nvPr/>
          </p:nvSpPr>
          <p:spPr>
            <a:xfrm>
              <a:off x="5462316" y="4515604"/>
              <a:ext cx="4327" cy="76600"/>
            </a:xfrm>
            <a:custGeom>
              <a:avLst/>
              <a:gdLst/>
              <a:ahLst/>
              <a:cxnLst/>
              <a:rect l="l" t="t" r="r" b="b"/>
              <a:pathLst>
                <a:path w="135" h="2390" extrusionOk="0">
                  <a:moveTo>
                    <a:pt x="117" y="0"/>
                  </a:moveTo>
                  <a:lnTo>
                    <a:pt x="117" y="0"/>
                  </a:lnTo>
                  <a:cubicBezTo>
                    <a:pt x="34" y="785"/>
                    <a:pt x="0" y="1587"/>
                    <a:pt x="17" y="2389"/>
                  </a:cubicBezTo>
                  <a:cubicBezTo>
                    <a:pt x="101" y="1587"/>
                    <a:pt x="134" y="802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2"/>
            <p:cNvSpPr/>
            <p:nvPr/>
          </p:nvSpPr>
          <p:spPr>
            <a:xfrm>
              <a:off x="5532986" y="4630568"/>
              <a:ext cx="54132" cy="3814"/>
            </a:xfrm>
            <a:custGeom>
              <a:avLst/>
              <a:gdLst/>
              <a:ahLst/>
              <a:cxnLst/>
              <a:rect l="l" t="t" r="r" b="b"/>
              <a:pathLst>
                <a:path w="1689" h="119" extrusionOk="0">
                  <a:moveTo>
                    <a:pt x="41" y="1"/>
                  </a:moveTo>
                  <a:cubicBezTo>
                    <a:pt x="15" y="1"/>
                    <a:pt x="1" y="2"/>
                    <a:pt x="1" y="5"/>
                  </a:cubicBezTo>
                  <a:cubicBezTo>
                    <a:pt x="344" y="78"/>
                    <a:pt x="700" y="119"/>
                    <a:pt x="1053" y="119"/>
                  </a:cubicBezTo>
                  <a:cubicBezTo>
                    <a:pt x="1267" y="119"/>
                    <a:pt x="1480" y="104"/>
                    <a:pt x="1689" y="72"/>
                  </a:cubicBezTo>
                  <a:cubicBezTo>
                    <a:pt x="1689" y="56"/>
                    <a:pt x="1321" y="56"/>
                    <a:pt x="853" y="39"/>
                  </a:cubicBezTo>
                  <a:cubicBezTo>
                    <a:pt x="475" y="25"/>
                    <a:pt x="151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2"/>
            <p:cNvSpPr/>
            <p:nvPr/>
          </p:nvSpPr>
          <p:spPr>
            <a:xfrm>
              <a:off x="5496064" y="4629542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5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50" y="71"/>
                    <a:pt x="84" y="171"/>
                  </a:cubicBezTo>
                  <a:cubicBezTo>
                    <a:pt x="117" y="255"/>
                    <a:pt x="134" y="338"/>
                    <a:pt x="150" y="338"/>
                  </a:cubicBezTo>
                  <a:cubicBezTo>
                    <a:pt x="184" y="322"/>
                    <a:pt x="184" y="238"/>
                    <a:pt x="150" y="138"/>
                  </a:cubicBezTo>
                  <a:cubicBezTo>
                    <a:pt x="107" y="50"/>
                    <a:pt x="5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2"/>
            <p:cNvSpPr/>
            <p:nvPr/>
          </p:nvSpPr>
          <p:spPr>
            <a:xfrm>
              <a:off x="5483212" y="4611850"/>
              <a:ext cx="7500" cy="7275"/>
            </a:xfrm>
            <a:custGeom>
              <a:avLst/>
              <a:gdLst/>
              <a:ahLst/>
              <a:cxnLst/>
              <a:rect l="l" t="t" r="r" b="b"/>
              <a:pathLst>
                <a:path w="234" h="227" extrusionOk="0">
                  <a:moveTo>
                    <a:pt x="13" y="0"/>
                  </a:moveTo>
                  <a:cubicBezTo>
                    <a:pt x="7" y="0"/>
                    <a:pt x="3" y="2"/>
                    <a:pt x="0" y="5"/>
                  </a:cubicBezTo>
                  <a:cubicBezTo>
                    <a:pt x="0" y="21"/>
                    <a:pt x="33" y="72"/>
                    <a:pt x="84" y="138"/>
                  </a:cubicBezTo>
                  <a:cubicBezTo>
                    <a:pt x="139" y="194"/>
                    <a:pt x="183" y="226"/>
                    <a:pt x="206" y="226"/>
                  </a:cubicBezTo>
                  <a:cubicBezTo>
                    <a:pt x="211" y="226"/>
                    <a:pt x="214" y="225"/>
                    <a:pt x="217" y="222"/>
                  </a:cubicBezTo>
                  <a:cubicBezTo>
                    <a:pt x="234" y="222"/>
                    <a:pt x="201" y="155"/>
                    <a:pt x="134" y="88"/>
                  </a:cubicBezTo>
                  <a:cubicBezTo>
                    <a:pt x="92" y="33"/>
                    <a:pt x="39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2"/>
            <p:cNvSpPr/>
            <p:nvPr/>
          </p:nvSpPr>
          <p:spPr>
            <a:xfrm>
              <a:off x="5463918" y="4602428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0"/>
                  </a:moveTo>
                  <a:cubicBezTo>
                    <a:pt x="40" y="0"/>
                    <a:pt x="1" y="20"/>
                    <a:pt x="1" y="31"/>
                  </a:cubicBezTo>
                  <a:cubicBezTo>
                    <a:pt x="1" y="48"/>
                    <a:pt x="84" y="48"/>
                    <a:pt x="168" y="81"/>
                  </a:cubicBezTo>
                  <a:cubicBezTo>
                    <a:pt x="240" y="110"/>
                    <a:pt x="299" y="152"/>
                    <a:pt x="325" y="152"/>
                  </a:cubicBezTo>
                  <a:cubicBezTo>
                    <a:pt x="329" y="152"/>
                    <a:pt x="332" y="151"/>
                    <a:pt x="335" y="148"/>
                  </a:cubicBezTo>
                  <a:cubicBezTo>
                    <a:pt x="351" y="148"/>
                    <a:pt x="301" y="65"/>
                    <a:pt x="201" y="15"/>
                  </a:cubicBezTo>
                  <a:cubicBezTo>
                    <a:pt x="165" y="4"/>
                    <a:pt x="132" y="0"/>
                    <a:pt x="1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2"/>
            <p:cNvSpPr/>
            <p:nvPr/>
          </p:nvSpPr>
          <p:spPr>
            <a:xfrm>
              <a:off x="5450009" y="4598902"/>
              <a:ext cx="5897" cy="3333"/>
            </a:xfrm>
            <a:custGeom>
              <a:avLst/>
              <a:gdLst/>
              <a:ahLst/>
              <a:cxnLst/>
              <a:rect l="l" t="t" r="r" b="b"/>
              <a:pathLst>
                <a:path w="184" h="104" extrusionOk="0">
                  <a:moveTo>
                    <a:pt x="19" y="1"/>
                  </a:moveTo>
                  <a:cubicBezTo>
                    <a:pt x="11" y="1"/>
                    <a:pt x="5" y="3"/>
                    <a:pt x="0" y="8"/>
                  </a:cubicBezTo>
                  <a:cubicBezTo>
                    <a:pt x="0" y="41"/>
                    <a:pt x="34" y="58"/>
                    <a:pt x="84" y="91"/>
                  </a:cubicBezTo>
                  <a:cubicBezTo>
                    <a:pt x="109" y="100"/>
                    <a:pt x="130" y="104"/>
                    <a:pt x="146" y="104"/>
                  </a:cubicBezTo>
                  <a:cubicBezTo>
                    <a:pt x="163" y="104"/>
                    <a:pt x="176" y="100"/>
                    <a:pt x="184" y="91"/>
                  </a:cubicBezTo>
                  <a:cubicBezTo>
                    <a:pt x="184" y="75"/>
                    <a:pt x="151" y="41"/>
                    <a:pt x="100" y="24"/>
                  </a:cubicBezTo>
                  <a:cubicBezTo>
                    <a:pt x="65" y="13"/>
                    <a:pt x="38" y="1"/>
                    <a:pt x="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2"/>
            <p:cNvSpPr/>
            <p:nvPr/>
          </p:nvSpPr>
          <p:spPr>
            <a:xfrm>
              <a:off x="5444111" y="4567525"/>
              <a:ext cx="186916" cy="22531"/>
            </a:xfrm>
            <a:custGeom>
              <a:avLst/>
              <a:gdLst/>
              <a:ahLst/>
              <a:cxnLst/>
              <a:rect l="l" t="t" r="r" b="b"/>
              <a:pathLst>
                <a:path w="5832" h="703" extrusionOk="0">
                  <a:moveTo>
                    <a:pt x="5832" y="1"/>
                  </a:moveTo>
                  <a:lnTo>
                    <a:pt x="0" y="252"/>
                  </a:lnTo>
                  <a:lnTo>
                    <a:pt x="34" y="619"/>
                  </a:lnTo>
                  <a:lnTo>
                    <a:pt x="5815" y="703"/>
                  </a:lnTo>
                  <a:lnTo>
                    <a:pt x="583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2"/>
            <p:cNvSpPr/>
            <p:nvPr/>
          </p:nvSpPr>
          <p:spPr>
            <a:xfrm>
              <a:off x="5735959" y="4522559"/>
              <a:ext cx="344890" cy="152526"/>
            </a:xfrm>
            <a:custGeom>
              <a:avLst/>
              <a:gdLst/>
              <a:ahLst/>
              <a:cxnLst/>
              <a:rect l="l" t="t" r="r" b="b"/>
              <a:pathLst>
                <a:path w="10761" h="4759" extrusionOk="0">
                  <a:moveTo>
                    <a:pt x="34" y="0"/>
                  </a:moveTo>
                  <a:lnTo>
                    <a:pt x="1" y="4528"/>
                  </a:lnTo>
                  <a:lnTo>
                    <a:pt x="351" y="4562"/>
                  </a:lnTo>
                  <a:cubicBezTo>
                    <a:pt x="1407" y="4617"/>
                    <a:pt x="4606" y="4759"/>
                    <a:pt x="6974" y="4759"/>
                  </a:cubicBezTo>
                  <a:cubicBezTo>
                    <a:pt x="8204" y="4759"/>
                    <a:pt x="9209" y="4720"/>
                    <a:pt x="9575" y="4612"/>
                  </a:cubicBezTo>
                  <a:cubicBezTo>
                    <a:pt x="10761" y="4244"/>
                    <a:pt x="5849" y="3125"/>
                    <a:pt x="5849" y="3125"/>
                  </a:cubicBezTo>
                  <a:lnTo>
                    <a:pt x="5832" y="1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2"/>
            <p:cNvSpPr/>
            <p:nvPr/>
          </p:nvSpPr>
          <p:spPr>
            <a:xfrm>
              <a:off x="5735959" y="4643035"/>
              <a:ext cx="319731" cy="31569"/>
            </a:xfrm>
            <a:custGeom>
              <a:avLst/>
              <a:gdLst/>
              <a:ahLst/>
              <a:cxnLst/>
              <a:rect l="l" t="t" r="r" b="b"/>
              <a:pathLst>
                <a:path w="9976" h="985" extrusionOk="0">
                  <a:moveTo>
                    <a:pt x="8255" y="1"/>
                  </a:moveTo>
                  <a:cubicBezTo>
                    <a:pt x="7904" y="17"/>
                    <a:pt x="7737" y="736"/>
                    <a:pt x="7737" y="736"/>
                  </a:cubicBezTo>
                  <a:lnTo>
                    <a:pt x="17" y="636"/>
                  </a:lnTo>
                  <a:lnTo>
                    <a:pt x="1" y="769"/>
                  </a:lnTo>
                  <a:cubicBezTo>
                    <a:pt x="1529" y="909"/>
                    <a:pt x="4066" y="985"/>
                    <a:pt x="6170" y="985"/>
                  </a:cubicBezTo>
                  <a:cubicBezTo>
                    <a:pt x="8093" y="985"/>
                    <a:pt x="9655" y="922"/>
                    <a:pt x="9758" y="786"/>
                  </a:cubicBezTo>
                  <a:cubicBezTo>
                    <a:pt x="9976" y="502"/>
                    <a:pt x="8255" y="1"/>
                    <a:pt x="8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2"/>
            <p:cNvSpPr/>
            <p:nvPr/>
          </p:nvSpPr>
          <p:spPr>
            <a:xfrm>
              <a:off x="5733267" y="4663387"/>
              <a:ext cx="315468" cy="5384"/>
            </a:xfrm>
            <a:custGeom>
              <a:avLst/>
              <a:gdLst/>
              <a:ahLst/>
              <a:cxnLst/>
              <a:rect l="l" t="t" r="r" b="b"/>
              <a:pathLst>
                <a:path w="9843" h="168" extrusionOk="0">
                  <a:moveTo>
                    <a:pt x="1" y="1"/>
                  </a:moveTo>
                  <a:cubicBezTo>
                    <a:pt x="34" y="17"/>
                    <a:pt x="68" y="17"/>
                    <a:pt x="101" y="17"/>
                  </a:cubicBezTo>
                  <a:lnTo>
                    <a:pt x="385" y="34"/>
                  </a:lnTo>
                  <a:lnTo>
                    <a:pt x="1438" y="84"/>
                  </a:lnTo>
                  <a:cubicBezTo>
                    <a:pt x="2323" y="118"/>
                    <a:pt x="3560" y="151"/>
                    <a:pt x="4913" y="168"/>
                  </a:cubicBezTo>
                  <a:cubicBezTo>
                    <a:pt x="6283" y="168"/>
                    <a:pt x="7503" y="151"/>
                    <a:pt x="8405" y="118"/>
                  </a:cubicBezTo>
                  <a:lnTo>
                    <a:pt x="9458" y="84"/>
                  </a:lnTo>
                  <a:lnTo>
                    <a:pt x="9742" y="68"/>
                  </a:lnTo>
                  <a:cubicBezTo>
                    <a:pt x="9775" y="68"/>
                    <a:pt x="9809" y="68"/>
                    <a:pt x="9842" y="51"/>
                  </a:cubicBezTo>
                  <a:lnTo>
                    <a:pt x="9458" y="51"/>
                  </a:lnTo>
                  <a:lnTo>
                    <a:pt x="8405" y="68"/>
                  </a:lnTo>
                  <a:cubicBezTo>
                    <a:pt x="7767" y="79"/>
                    <a:pt x="6971" y="91"/>
                    <a:pt x="6074" y="91"/>
                  </a:cubicBezTo>
                  <a:cubicBezTo>
                    <a:pt x="5703" y="91"/>
                    <a:pt x="5315" y="89"/>
                    <a:pt x="4913" y="84"/>
                  </a:cubicBezTo>
                  <a:cubicBezTo>
                    <a:pt x="3560" y="84"/>
                    <a:pt x="2340" y="51"/>
                    <a:pt x="1438" y="34"/>
                  </a:cubicBezTo>
                  <a:cubicBezTo>
                    <a:pt x="1020" y="17"/>
                    <a:pt x="669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2"/>
            <p:cNvSpPr/>
            <p:nvPr/>
          </p:nvSpPr>
          <p:spPr>
            <a:xfrm>
              <a:off x="5982840" y="4640888"/>
              <a:ext cx="18749" cy="28973"/>
            </a:xfrm>
            <a:custGeom>
              <a:avLst/>
              <a:gdLst/>
              <a:ahLst/>
              <a:cxnLst/>
              <a:rect l="l" t="t" r="r" b="b"/>
              <a:pathLst>
                <a:path w="585" h="904" extrusionOk="0">
                  <a:moveTo>
                    <a:pt x="585" y="1"/>
                  </a:moveTo>
                  <a:lnTo>
                    <a:pt x="585" y="1"/>
                  </a:lnTo>
                  <a:cubicBezTo>
                    <a:pt x="234" y="151"/>
                    <a:pt x="0" y="519"/>
                    <a:pt x="34" y="903"/>
                  </a:cubicBezTo>
                  <a:cubicBezTo>
                    <a:pt x="100" y="536"/>
                    <a:pt x="301" y="218"/>
                    <a:pt x="5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2"/>
            <p:cNvSpPr/>
            <p:nvPr/>
          </p:nvSpPr>
          <p:spPr>
            <a:xfrm>
              <a:off x="5928195" y="4626369"/>
              <a:ext cx="11282" cy="15160"/>
            </a:xfrm>
            <a:custGeom>
              <a:avLst/>
              <a:gdLst/>
              <a:ahLst/>
              <a:cxnLst/>
              <a:rect l="l" t="t" r="r" b="b"/>
              <a:pathLst>
                <a:path w="352" h="473" extrusionOk="0">
                  <a:moveTo>
                    <a:pt x="330" y="1"/>
                  </a:moveTo>
                  <a:cubicBezTo>
                    <a:pt x="306" y="1"/>
                    <a:pt x="229" y="96"/>
                    <a:pt x="151" y="220"/>
                  </a:cubicBezTo>
                  <a:cubicBezTo>
                    <a:pt x="68" y="354"/>
                    <a:pt x="1" y="471"/>
                    <a:pt x="18" y="471"/>
                  </a:cubicBezTo>
                  <a:cubicBezTo>
                    <a:pt x="19" y="472"/>
                    <a:pt x="20" y="472"/>
                    <a:pt x="22" y="472"/>
                  </a:cubicBezTo>
                  <a:cubicBezTo>
                    <a:pt x="47" y="472"/>
                    <a:pt x="124" y="377"/>
                    <a:pt x="201" y="253"/>
                  </a:cubicBezTo>
                  <a:cubicBezTo>
                    <a:pt x="285" y="120"/>
                    <a:pt x="352" y="3"/>
                    <a:pt x="335" y="3"/>
                  </a:cubicBezTo>
                  <a:cubicBezTo>
                    <a:pt x="334" y="2"/>
                    <a:pt x="332" y="1"/>
                    <a:pt x="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2"/>
            <p:cNvSpPr/>
            <p:nvPr/>
          </p:nvSpPr>
          <p:spPr>
            <a:xfrm>
              <a:off x="5913740" y="4623132"/>
              <a:ext cx="12371" cy="10416"/>
            </a:xfrm>
            <a:custGeom>
              <a:avLst/>
              <a:gdLst/>
              <a:ahLst/>
              <a:cxnLst/>
              <a:rect l="l" t="t" r="r" b="b"/>
              <a:pathLst>
                <a:path w="386" h="325" extrusionOk="0">
                  <a:moveTo>
                    <a:pt x="361" y="1"/>
                  </a:moveTo>
                  <a:cubicBezTo>
                    <a:pt x="334" y="1"/>
                    <a:pt x="258" y="62"/>
                    <a:pt x="168" y="137"/>
                  </a:cubicBezTo>
                  <a:cubicBezTo>
                    <a:pt x="68" y="221"/>
                    <a:pt x="1" y="321"/>
                    <a:pt x="1" y="321"/>
                  </a:cubicBezTo>
                  <a:cubicBezTo>
                    <a:pt x="3" y="323"/>
                    <a:pt x="6" y="324"/>
                    <a:pt x="11" y="324"/>
                  </a:cubicBezTo>
                  <a:cubicBezTo>
                    <a:pt x="43" y="324"/>
                    <a:pt x="130" y="275"/>
                    <a:pt x="218" y="187"/>
                  </a:cubicBezTo>
                  <a:cubicBezTo>
                    <a:pt x="318" y="104"/>
                    <a:pt x="385" y="20"/>
                    <a:pt x="368" y="4"/>
                  </a:cubicBezTo>
                  <a:cubicBezTo>
                    <a:pt x="367" y="2"/>
                    <a:pt x="364" y="1"/>
                    <a:pt x="3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2"/>
            <p:cNvSpPr/>
            <p:nvPr/>
          </p:nvSpPr>
          <p:spPr>
            <a:xfrm>
              <a:off x="5904638" y="4615055"/>
              <a:ext cx="19326" cy="2436"/>
            </a:xfrm>
            <a:custGeom>
              <a:avLst/>
              <a:gdLst/>
              <a:ahLst/>
              <a:cxnLst/>
              <a:rect l="l" t="t" r="r" b="b"/>
              <a:pathLst>
                <a:path w="603" h="76" extrusionOk="0">
                  <a:moveTo>
                    <a:pt x="301" y="1"/>
                  </a:moveTo>
                  <a:cubicBezTo>
                    <a:pt x="201" y="1"/>
                    <a:pt x="101" y="13"/>
                    <a:pt x="1" y="38"/>
                  </a:cubicBezTo>
                  <a:cubicBezTo>
                    <a:pt x="101" y="63"/>
                    <a:pt x="201" y="76"/>
                    <a:pt x="301" y="76"/>
                  </a:cubicBezTo>
                  <a:cubicBezTo>
                    <a:pt x="402" y="76"/>
                    <a:pt x="502" y="63"/>
                    <a:pt x="602" y="38"/>
                  </a:cubicBezTo>
                  <a:cubicBezTo>
                    <a:pt x="502" y="13"/>
                    <a:pt x="4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2"/>
            <p:cNvSpPr/>
            <p:nvPr/>
          </p:nvSpPr>
          <p:spPr>
            <a:xfrm>
              <a:off x="5901433" y="4603421"/>
              <a:ext cx="21986" cy="3429"/>
            </a:xfrm>
            <a:custGeom>
              <a:avLst/>
              <a:gdLst/>
              <a:ahLst/>
              <a:cxnLst/>
              <a:rect l="l" t="t" r="r" b="b"/>
              <a:pathLst>
                <a:path w="686" h="107" extrusionOk="0">
                  <a:moveTo>
                    <a:pt x="0" y="0"/>
                  </a:moveTo>
                  <a:cubicBezTo>
                    <a:pt x="124" y="72"/>
                    <a:pt x="266" y="106"/>
                    <a:pt x="412" y="106"/>
                  </a:cubicBezTo>
                  <a:cubicBezTo>
                    <a:pt x="503" y="106"/>
                    <a:pt x="595" y="93"/>
                    <a:pt x="686" y="67"/>
                  </a:cubicBezTo>
                  <a:cubicBezTo>
                    <a:pt x="569" y="50"/>
                    <a:pt x="452" y="34"/>
                    <a:pt x="335" y="34"/>
                  </a:cubicBezTo>
                  <a:cubicBezTo>
                    <a:pt x="218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2"/>
            <p:cNvSpPr/>
            <p:nvPr/>
          </p:nvSpPr>
          <p:spPr>
            <a:xfrm>
              <a:off x="5935182" y="4609062"/>
              <a:ext cx="35351" cy="19550"/>
            </a:xfrm>
            <a:custGeom>
              <a:avLst/>
              <a:gdLst/>
              <a:ahLst/>
              <a:cxnLst/>
              <a:rect l="l" t="t" r="r" b="b"/>
              <a:pathLst>
                <a:path w="1103" h="610" extrusionOk="0">
                  <a:moveTo>
                    <a:pt x="729" y="63"/>
                  </a:moveTo>
                  <a:cubicBezTo>
                    <a:pt x="821" y="63"/>
                    <a:pt x="912" y="85"/>
                    <a:pt x="1003" y="125"/>
                  </a:cubicBezTo>
                  <a:cubicBezTo>
                    <a:pt x="1053" y="175"/>
                    <a:pt x="1036" y="242"/>
                    <a:pt x="969" y="275"/>
                  </a:cubicBezTo>
                  <a:cubicBezTo>
                    <a:pt x="902" y="309"/>
                    <a:pt x="819" y="342"/>
                    <a:pt x="752" y="359"/>
                  </a:cubicBezTo>
                  <a:cubicBezTo>
                    <a:pt x="635" y="409"/>
                    <a:pt x="501" y="443"/>
                    <a:pt x="368" y="459"/>
                  </a:cubicBezTo>
                  <a:cubicBezTo>
                    <a:pt x="262" y="484"/>
                    <a:pt x="171" y="492"/>
                    <a:pt x="107" y="497"/>
                  </a:cubicBezTo>
                  <a:lnTo>
                    <a:pt x="107" y="497"/>
                  </a:lnTo>
                  <a:cubicBezTo>
                    <a:pt x="138" y="425"/>
                    <a:pt x="179" y="359"/>
                    <a:pt x="234" y="292"/>
                  </a:cubicBezTo>
                  <a:cubicBezTo>
                    <a:pt x="318" y="192"/>
                    <a:pt x="435" y="125"/>
                    <a:pt x="551" y="92"/>
                  </a:cubicBezTo>
                  <a:cubicBezTo>
                    <a:pt x="611" y="72"/>
                    <a:pt x="670" y="63"/>
                    <a:pt x="729" y="63"/>
                  </a:cubicBezTo>
                  <a:close/>
                  <a:moveTo>
                    <a:pt x="730" y="0"/>
                  </a:moveTo>
                  <a:cubicBezTo>
                    <a:pt x="525" y="0"/>
                    <a:pt x="322" y="93"/>
                    <a:pt x="201" y="259"/>
                  </a:cubicBezTo>
                  <a:cubicBezTo>
                    <a:pt x="137" y="339"/>
                    <a:pt x="103" y="419"/>
                    <a:pt x="71" y="499"/>
                  </a:cubicBezTo>
                  <a:lnTo>
                    <a:pt x="71" y="499"/>
                  </a:lnTo>
                  <a:cubicBezTo>
                    <a:pt x="26" y="501"/>
                    <a:pt x="0" y="502"/>
                    <a:pt x="0" y="509"/>
                  </a:cubicBezTo>
                  <a:cubicBezTo>
                    <a:pt x="23" y="512"/>
                    <a:pt x="45" y="515"/>
                    <a:pt x="67" y="516"/>
                  </a:cubicBezTo>
                  <a:lnTo>
                    <a:pt x="67" y="516"/>
                  </a:lnTo>
                  <a:cubicBezTo>
                    <a:pt x="65" y="548"/>
                    <a:pt x="51" y="579"/>
                    <a:pt x="67" y="610"/>
                  </a:cubicBezTo>
                  <a:cubicBezTo>
                    <a:pt x="76" y="578"/>
                    <a:pt x="86" y="548"/>
                    <a:pt x="98" y="519"/>
                  </a:cubicBezTo>
                  <a:lnTo>
                    <a:pt x="98" y="519"/>
                  </a:lnTo>
                  <a:cubicBezTo>
                    <a:pt x="130" y="521"/>
                    <a:pt x="161" y="522"/>
                    <a:pt x="192" y="522"/>
                  </a:cubicBezTo>
                  <a:cubicBezTo>
                    <a:pt x="255" y="522"/>
                    <a:pt x="318" y="518"/>
                    <a:pt x="384" y="509"/>
                  </a:cubicBezTo>
                  <a:cubicBezTo>
                    <a:pt x="518" y="493"/>
                    <a:pt x="652" y="459"/>
                    <a:pt x="769" y="426"/>
                  </a:cubicBezTo>
                  <a:cubicBezTo>
                    <a:pt x="852" y="409"/>
                    <a:pt x="936" y="376"/>
                    <a:pt x="1003" y="326"/>
                  </a:cubicBezTo>
                  <a:cubicBezTo>
                    <a:pt x="1053" y="309"/>
                    <a:pt x="1086" y="259"/>
                    <a:pt x="1103" y="225"/>
                  </a:cubicBezTo>
                  <a:cubicBezTo>
                    <a:pt x="1103" y="159"/>
                    <a:pt x="1086" y="108"/>
                    <a:pt x="1036" y="75"/>
                  </a:cubicBezTo>
                  <a:cubicBezTo>
                    <a:pt x="940" y="24"/>
                    <a:pt x="835" y="0"/>
                    <a:pt x="7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2"/>
            <p:cNvSpPr/>
            <p:nvPr/>
          </p:nvSpPr>
          <p:spPr>
            <a:xfrm>
              <a:off x="5922329" y="4602876"/>
              <a:ext cx="18236" cy="23076"/>
            </a:xfrm>
            <a:custGeom>
              <a:avLst/>
              <a:gdLst/>
              <a:ahLst/>
              <a:cxnLst/>
              <a:rect l="l" t="t" r="r" b="b"/>
              <a:pathLst>
                <a:path w="569" h="720" extrusionOk="0">
                  <a:moveTo>
                    <a:pt x="134" y="1"/>
                  </a:moveTo>
                  <a:cubicBezTo>
                    <a:pt x="50" y="17"/>
                    <a:pt x="0" y="101"/>
                    <a:pt x="17" y="168"/>
                  </a:cubicBezTo>
                  <a:cubicBezTo>
                    <a:pt x="34" y="235"/>
                    <a:pt x="50" y="285"/>
                    <a:pt x="84" y="335"/>
                  </a:cubicBezTo>
                  <a:cubicBezTo>
                    <a:pt x="134" y="418"/>
                    <a:pt x="184" y="502"/>
                    <a:pt x="251" y="569"/>
                  </a:cubicBezTo>
                  <a:cubicBezTo>
                    <a:pt x="318" y="636"/>
                    <a:pt x="384" y="686"/>
                    <a:pt x="468" y="719"/>
                  </a:cubicBezTo>
                  <a:cubicBezTo>
                    <a:pt x="485" y="702"/>
                    <a:pt x="401" y="652"/>
                    <a:pt x="301" y="535"/>
                  </a:cubicBezTo>
                  <a:cubicBezTo>
                    <a:pt x="234" y="468"/>
                    <a:pt x="184" y="385"/>
                    <a:pt x="134" y="301"/>
                  </a:cubicBezTo>
                  <a:cubicBezTo>
                    <a:pt x="84" y="235"/>
                    <a:pt x="50" y="84"/>
                    <a:pt x="150" y="67"/>
                  </a:cubicBezTo>
                  <a:cubicBezTo>
                    <a:pt x="234" y="67"/>
                    <a:pt x="334" y="151"/>
                    <a:pt x="384" y="235"/>
                  </a:cubicBezTo>
                  <a:cubicBezTo>
                    <a:pt x="451" y="301"/>
                    <a:pt x="485" y="385"/>
                    <a:pt x="501" y="468"/>
                  </a:cubicBezTo>
                  <a:cubicBezTo>
                    <a:pt x="501" y="552"/>
                    <a:pt x="501" y="636"/>
                    <a:pt x="501" y="719"/>
                  </a:cubicBezTo>
                  <a:cubicBezTo>
                    <a:pt x="551" y="652"/>
                    <a:pt x="568" y="552"/>
                    <a:pt x="551" y="468"/>
                  </a:cubicBezTo>
                  <a:cubicBezTo>
                    <a:pt x="535" y="368"/>
                    <a:pt x="501" y="268"/>
                    <a:pt x="451" y="184"/>
                  </a:cubicBezTo>
                  <a:cubicBezTo>
                    <a:pt x="384" y="84"/>
                    <a:pt x="267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2"/>
            <p:cNvSpPr/>
            <p:nvPr/>
          </p:nvSpPr>
          <p:spPr>
            <a:xfrm>
              <a:off x="5737016" y="4611434"/>
              <a:ext cx="66440" cy="54132"/>
            </a:xfrm>
            <a:custGeom>
              <a:avLst/>
              <a:gdLst/>
              <a:ahLst/>
              <a:cxnLst/>
              <a:rect l="l" t="t" r="r" b="b"/>
              <a:pathLst>
                <a:path w="2073" h="1689" extrusionOk="0">
                  <a:moveTo>
                    <a:pt x="435" y="1"/>
                  </a:moveTo>
                  <a:cubicBezTo>
                    <a:pt x="335" y="1"/>
                    <a:pt x="235" y="1"/>
                    <a:pt x="118" y="18"/>
                  </a:cubicBezTo>
                  <a:cubicBezTo>
                    <a:pt x="84" y="18"/>
                    <a:pt x="51" y="18"/>
                    <a:pt x="1" y="34"/>
                  </a:cubicBezTo>
                  <a:lnTo>
                    <a:pt x="18" y="34"/>
                  </a:lnTo>
                  <a:cubicBezTo>
                    <a:pt x="18" y="38"/>
                    <a:pt x="25" y="39"/>
                    <a:pt x="40" y="39"/>
                  </a:cubicBezTo>
                  <a:cubicBezTo>
                    <a:pt x="67" y="39"/>
                    <a:pt x="117" y="36"/>
                    <a:pt x="189" y="36"/>
                  </a:cubicBezTo>
                  <a:cubicBezTo>
                    <a:pt x="254" y="36"/>
                    <a:pt x="337" y="39"/>
                    <a:pt x="435" y="51"/>
                  </a:cubicBezTo>
                  <a:cubicBezTo>
                    <a:pt x="1137" y="135"/>
                    <a:pt x="1722" y="602"/>
                    <a:pt x="1956" y="1271"/>
                  </a:cubicBezTo>
                  <a:cubicBezTo>
                    <a:pt x="2039" y="1521"/>
                    <a:pt x="2039" y="1689"/>
                    <a:pt x="2056" y="1689"/>
                  </a:cubicBezTo>
                  <a:cubicBezTo>
                    <a:pt x="2073" y="1655"/>
                    <a:pt x="2073" y="1605"/>
                    <a:pt x="2056" y="1572"/>
                  </a:cubicBezTo>
                  <a:cubicBezTo>
                    <a:pt x="2056" y="1471"/>
                    <a:pt x="2023" y="1354"/>
                    <a:pt x="2006" y="1254"/>
                  </a:cubicBezTo>
                  <a:cubicBezTo>
                    <a:pt x="1789" y="552"/>
                    <a:pt x="1171" y="68"/>
                    <a:pt x="4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2"/>
            <p:cNvSpPr/>
            <p:nvPr/>
          </p:nvSpPr>
          <p:spPr>
            <a:xfrm>
              <a:off x="5754708" y="4535411"/>
              <a:ext cx="3237" cy="76600"/>
            </a:xfrm>
            <a:custGeom>
              <a:avLst/>
              <a:gdLst/>
              <a:ahLst/>
              <a:cxnLst/>
              <a:rect l="l" t="t" r="r" b="b"/>
              <a:pathLst>
                <a:path w="101" h="2390" extrusionOk="0">
                  <a:moveTo>
                    <a:pt x="67" y="0"/>
                  </a:moveTo>
                  <a:lnTo>
                    <a:pt x="67" y="0"/>
                  </a:lnTo>
                  <a:cubicBezTo>
                    <a:pt x="17" y="786"/>
                    <a:pt x="0" y="1588"/>
                    <a:pt x="34" y="2390"/>
                  </a:cubicBezTo>
                  <a:cubicBezTo>
                    <a:pt x="84" y="1588"/>
                    <a:pt x="101" y="802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2"/>
            <p:cNvSpPr/>
            <p:nvPr/>
          </p:nvSpPr>
          <p:spPr>
            <a:xfrm>
              <a:off x="5826981" y="4648259"/>
              <a:ext cx="54132" cy="3397"/>
            </a:xfrm>
            <a:custGeom>
              <a:avLst/>
              <a:gdLst/>
              <a:ahLst/>
              <a:cxnLst/>
              <a:rect l="l" t="t" r="r" b="b"/>
              <a:pathLst>
                <a:path w="1689" h="106" extrusionOk="0">
                  <a:moveTo>
                    <a:pt x="43" y="0"/>
                  </a:moveTo>
                  <a:cubicBezTo>
                    <a:pt x="16" y="0"/>
                    <a:pt x="1" y="2"/>
                    <a:pt x="1" y="5"/>
                  </a:cubicBezTo>
                  <a:cubicBezTo>
                    <a:pt x="268" y="72"/>
                    <a:pt x="552" y="105"/>
                    <a:pt x="836" y="105"/>
                  </a:cubicBezTo>
                  <a:cubicBezTo>
                    <a:pt x="1120" y="105"/>
                    <a:pt x="1405" y="88"/>
                    <a:pt x="1689" y="38"/>
                  </a:cubicBezTo>
                  <a:cubicBezTo>
                    <a:pt x="1689" y="26"/>
                    <a:pt x="1636" y="23"/>
                    <a:pt x="1546" y="23"/>
                  </a:cubicBezTo>
                  <a:cubicBezTo>
                    <a:pt x="1448" y="23"/>
                    <a:pt x="1306" y="27"/>
                    <a:pt x="1138" y="27"/>
                  </a:cubicBezTo>
                  <a:cubicBezTo>
                    <a:pt x="1044" y="27"/>
                    <a:pt x="942" y="25"/>
                    <a:pt x="836" y="22"/>
                  </a:cubicBezTo>
                  <a:cubicBezTo>
                    <a:pt x="462" y="22"/>
                    <a:pt x="152" y="0"/>
                    <a:pt x="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2"/>
            <p:cNvSpPr/>
            <p:nvPr/>
          </p:nvSpPr>
          <p:spPr>
            <a:xfrm>
              <a:off x="5790059" y="4648291"/>
              <a:ext cx="5897" cy="10865"/>
            </a:xfrm>
            <a:custGeom>
              <a:avLst/>
              <a:gdLst/>
              <a:ahLst/>
              <a:cxnLst/>
              <a:rect l="l" t="t" r="r" b="b"/>
              <a:pathLst>
                <a:path w="184" h="339" extrusionOk="0">
                  <a:moveTo>
                    <a:pt x="21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4" y="87"/>
                    <a:pt x="84" y="171"/>
                  </a:cubicBezTo>
                  <a:cubicBezTo>
                    <a:pt x="117" y="254"/>
                    <a:pt x="134" y="338"/>
                    <a:pt x="150" y="338"/>
                  </a:cubicBezTo>
                  <a:cubicBezTo>
                    <a:pt x="184" y="338"/>
                    <a:pt x="184" y="238"/>
                    <a:pt x="134" y="138"/>
                  </a:cubicBezTo>
                  <a:cubicBezTo>
                    <a:pt x="105" y="50"/>
                    <a:pt x="37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2"/>
            <p:cNvSpPr/>
            <p:nvPr/>
          </p:nvSpPr>
          <p:spPr>
            <a:xfrm>
              <a:off x="5776117" y="4631112"/>
              <a:ext cx="8077" cy="7275"/>
            </a:xfrm>
            <a:custGeom>
              <a:avLst/>
              <a:gdLst/>
              <a:ahLst/>
              <a:cxnLst/>
              <a:rect l="l" t="t" r="r" b="b"/>
              <a:pathLst>
                <a:path w="252" h="227" extrusionOk="0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" y="22"/>
                    <a:pt x="34" y="72"/>
                    <a:pt x="101" y="139"/>
                  </a:cubicBezTo>
                  <a:cubicBezTo>
                    <a:pt x="156" y="194"/>
                    <a:pt x="200" y="227"/>
                    <a:pt x="223" y="227"/>
                  </a:cubicBezTo>
                  <a:cubicBezTo>
                    <a:pt x="228" y="227"/>
                    <a:pt x="232" y="225"/>
                    <a:pt x="235" y="222"/>
                  </a:cubicBezTo>
                  <a:cubicBezTo>
                    <a:pt x="251" y="206"/>
                    <a:pt x="218" y="156"/>
                    <a:pt x="151" y="89"/>
                  </a:cubicBezTo>
                  <a:cubicBezTo>
                    <a:pt x="96" y="33"/>
                    <a:pt x="52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2"/>
            <p:cNvSpPr/>
            <p:nvPr/>
          </p:nvSpPr>
          <p:spPr>
            <a:xfrm>
              <a:off x="5756855" y="4622235"/>
              <a:ext cx="11282" cy="4872"/>
            </a:xfrm>
            <a:custGeom>
              <a:avLst/>
              <a:gdLst/>
              <a:ahLst/>
              <a:cxnLst/>
              <a:rect l="l" t="t" r="r" b="b"/>
              <a:pathLst>
                <a:path w="352" h="152" extrusionOk="0">
                  <a:moveTo>
                    <a:pt x="103" y="1"/>
                  </a:moveTo>
                  <a:cubicBezTo>
                    <a:pt x="40" y="1"/>
                    <a:pt x="0" y="20"/>
                    <a:pt x="0" y="32"/>
                  </a:cubicBezTo>
                  <a:cubicBezTo>
                    <a:pt x="17" y="48"/>
                    <a:pt x="84" y="48"/>
                    <a:pt x="167" y="82"/>
                  </a:cubicBezTo>
                  <a:cubicBezTo>
                    <a:pt x="239" y="111"/>
                    <a:pt x="299" y="152"/>
                    <a:pt x="325" y="152"/>
                  </a:cubicBezTo>
                  <a:cubicBezTo>
                    <a:pt x="329" y="152"/>
                    <a:pt x="332" y="151"/>
                    <a:pt x="334" y="149"/>
                  </a:cubicBezTo>
                  <a:cubicBezTo>
                    <a:pt x="351" y="132"/>
                    <a:pt x="301" y="48"/>
                    <a:pt x="201" y="15"/>
                  </a:cubicBezTo>
                  <a:cubicBezTo>
                    <a:pt x="164" y="4"/>
                    <a:pt x="131" y="1"/>
                    <a:pt x="1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2"/>
            <p:cNvSpPr/>
            <p:nvPr/>
          </p:nvSpPr>
          <p:spPr>
            <a:xfrm>
              <a:off x="5742914" y="4619094"/>
              <a:ext cx="5929" cy="2949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38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84" y="79"/>
                  </a:cubicBezTo>
                  <a:cubicBezTo>
                    <a:pt x="109" y="88"/>
                    <a:pt x="130" y="92"/>
                    <a:pt x="147" y="92"/>
                  </a:cubicBezTo>
                  <a:cubicBezTo>
                    <a:pt x="164" y="92"/>
                    <a:pt x="176" y="88"/>
                    <a:pt x="185" y="79"/>
                  </a:cubicBezTo>
                  <a:cubicBezTo>
                    <a:pt x="185" y="63"/>
                    <a:pt x="151" y="29"/>
                    <a:pt x="101" y="13"/>
                  </a:cubicBezTo>
                  <a:cubicBezTo>
                    <a:pt x="76" y="4"/>
                    <a:pt x="55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2"/>
            <p:cNvSpPr/>
            <p:nvPr/>
          </p:nvSpPr>
          <p:spPr>
            <a:xfrm>
              <a:off x="5735959" y="4583069"/>
              <a:ext cx="187460" cy="24679"/>
            </a:xfrm>
            <a:custGeom>
              <a:avLst/>
              <a:gdLst/>
              <a:ahLst/>
              <a:cxnLst/>
              <a:rect l="l" t="t" r="r" b="b"/>
              <a:pathLst>
                <a:path w="5849" h="770" extrusionOk="0">
                  <a:moveTo>
                    <a:pt x="5832" y="0"/>
                  </a:moveTo>
                  <a:lnTo>
                    <a:pt x="1" y="401"/>
                  </a:lnTo>
                  <a:lnTo>
                    <a:pt x="51" y="769"/>
                  </a:lnTo>
                  <a:lnTo>
                    <a:pt x="5849" y="702"/>
                  </a:lnTo>
                  <a:lnTo>
                    <a:pt x="58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2"/>
            <p:cNvSpPr/>
            <p:nvPr/>
          </p:nvSpPr>
          <p:spPr>
            <a:xfrm>
              <a:off x="5512666" y="2842145"/>
              <a:ext cx="625488" cy="377004"/>
            </a:xfrm>
            <a:custGeom>
              <a:avLst/>
              <a:gdLst/>
              <a:ahLst/>
              <a:cxnLst/>
              <a:rect l="l" t="t" r="r" b="b"/>
              <a:pathLst>
                <a:path w="19516" h="11763" extrusionOk="0">
                  <a:moveTo>
                    <a:pt x="4896" y="0"/>
                  </a:moveTo>
                  <a:lnTo>
                    <a:pt x="0" y="2556"/>
                  </a:lnTo>
                  <a:lnTo>
                    <a:pt x="2323" y="9557"/>
                  </a:lnTo>
                  <a:cubicBezTo>
                    <a:pt x="2957" y="11445"/>
                    <a:pt x="4612" y="11763"/>
                    <a:pt x="6600" y="11763"/>
                  </a:cubicBezTo>
                  <a:lnTo>
                    <a:pt x="19516" y="11763"/>
                  </a:lnTo>
                  <a:lnTo>
                    <a:pt x="19516" y="8856"/>
                  </a:lnTo>
                  <a:lnTo>
                    <a:pt x="7719" y="7185"/>
                  </a:lnTo>
                  <a:lnTo>
                    <a:pt x="489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2"/>
            <p:cNvSpPr/>
            <p:nvPr/>
          </p:nvSpPr>
          <p:spPr>
            <a:xfrm>
              <a:off x="6138122" y="3025728"/>
              <a:ext cx="256560" cy="193422"/>
            </a:xfrm>
            <a:custGeom>
              <a:avLst/>
              <a:gdLst/>
              <a:ahLst/>
              <a:cxnLst/>
              <a:rect l="l" t="t" r="r" b="b"/>
              <a:pathLst>
                <a:path w="8005" h="6035" extrusionOk="0">
                  <a:moveTo>
                    <a:pt x="3778" y="1"/>
                  </a:moveTo>
                  <a:cubicBezTo>
                    <a:pt x="3501" y="1"/>
                    <a:pt x="2440" y="2041"/>
                    <a:pt x="2440" y="2041"/>
                  </a:cubicBezTo>
                  <a:lnTo>
                    <a:pt x="1421" y="2543"/>
                  </a:lnTo>
                  <a:lnTo>
                    <a:pt x="1" y="3128"/>
                  </a:lnTo>
                  <a:lnTo>
                    <a:pt x="1" y="6035"/>
                  </a:lnTo>
                  <a:lnTo>
                    <a:pt x="1571" y="5951"/>
                  </a:lnTo>
                  <a:lnTo>
                    <a:pt x="6584" y="4865"/>
                  </a:lnTo>
                  <a:cubicBezTo>
                    <a:pt x="6770" y="5040"/>
                    <a:pt x="6969" y="5097"/>
                    <a:pt x="7149" y="5097"/>
                  </a:cubicBezTo>
                  <a:cubicBezTo>
                    <a:pt x="7484" y="5097"/>
                    <a:pt x="7753" y="4899"/>
                    <a:pt x="7753" y="4899"/>
                  </a:cubicBezTo>
                  <a:lnTo>
                    <a:pt x="5832" y="3144"/>
                  </a:lnTo>
                  <a:lnTo>
                    <a:pt x="3777" y="2877"/>
                  </a:lnTo>
                  <a:lnTo>
                    <a:pt x="5364" y="2426"/>
                  </a:lnTo>
                  <a:cubicBezTo>
                    <a:pt x="5364" y="2426"/>
                    <a:pt x="6216" y="2810"/>
                    <a:pt x="6851" y="3144"/>
                  </a:cubicBezTo>
                  <a:cubicBezTo>
                    <a:pt x="7018" y="3232"/>
                    <a:pt x="7159" y="3267"/>
                    <a:pt x="7278" y="3267"/>
                  </a:cubicBezTo>
                  <a:cubicBezTo>
                    <a:pt x="7610" y="3267"/>
                    <a:pt x="7772" y="2996"/>
                    <a:pt x="7870" y="2860"/>
                  </a:cubicBezTo>
                  <a:cubicBezTo>
                    <a:pt x="8004" y="2676"/>
                    <a:pt x="5047" y="1306"/>
                    <a:pt x="5047" y="1306"/>
                  </a:cubicBezTo>
                  <a:lnTo>
                    <a:pt x="3677" y="1691"/>
                  </a:lnTo>
                  <a:cubicBezTo>
                    <a:pt x="4128" y="722"/>
                    <a:pt x="4061" y="87"/>
                    <a:pt x="3794" y="3"/>
                  </a:cubicBezTo>
                  <a:cubicBezTo>
                    <a:pt x="3789" y="1"/>
                    <a:pt x="3784" y="1"/>
                    <a:pt x="377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2"/>
            <p:cNvSpPr/>
            <p:nvPr/>
          </p:nvSpPr>
          <p:spPr>
            <a:xfrm>
              <a:off x="6261835" y="3148896"/>
              <a:ext cx="87304" cy="32819"/>
            </a:xfrm>
            <a:custGeom>
              <a:avLst/>
              <a:gdLst/>
              <a:ahLst/>
              <a:cxnLst/>
              <a:rect l="l" t="t" r="r" b="b"/>
              <a:pathLst>
                <a:path w="2724" h="1024" extrusionOk="0">
                  <a:moveTo>
                    <a:pt x="154" y="0"/>
                  </a:moveTo>
                  <a:cubicBezTo>
                    <a:pt x="66" y="0"/>
                    <a:pt x="17" y="6"/>
                    <a:pt x="17" y="20"/>
                  </a:cubicBezTo>
                  <a:cubicBezTo>
                    <a:pt x="0" y="53"/>
                    <a:pt x="685" y="170"/>
                    <a:pt x="1521" y="270"/>
                  </a:cubicBezTo>
                  <a:cubicBezTo>
                    <a:pt x="1705" y="287"/>
                    <a:pt x="1888" y="337"/>
                    <a:pt x="2055" y="404"/>
                  </a:cubicBezTo>
                  <a:cubicBezTo>
                    <a:pt x="2189" y="488"/>
                    <a:pt x="2306" y="588"/>
                    <a:pt x="2423" y="688"/>
                  </a:cubicBezTo>
                  <a:cubicBezTo>
                    <a:pt x="2581" y="860"/>
                    <a:pt x="2665" y="995"/>
                    <a:pt x="2707" y="1020"/>
                  </a:cubicBezTo>
                  <a:lnTo>
                    <a:pt x="2707" y="1020"/>
                  </a:lnTo>
                  <a:cubicBezTo>
                    <a:pt x="2673" y="870"/>
                    <a:pt x="2606" y="738"/>
                    <a:pt x="2507" y="621"/>
                  </a:cubicBezTo>
                  <a:cubicBezTo>
                    <a:pt x="2406" y="488"/>
                    <a:pt x="2273" y="371"/>
                    <a:pt x="2122" y="287"/>
                  </a:cubicBezTo>
                  <a:cubicBezTo>
                    <a:pt x="1939" y="187"/>
                    <a:pt x="1738" y="137"/>
                    <a:pt x="1538" y="120"/>
                  </a:cubicBezTo>
                  <a:cubicBezTo>
                    <a:pt x="926" y="47"/>
                    <a:pt x="395" y="0"/>
                    <a:pt x="154" y="0"/>
                  </a:cubicBezTo>
                  <a:close/>
                  <a:moveTo>
                    <a:pt x="2707" y="1020"/>
                  </a:moveTo>
                  <a:cubicBezTo>
                    <a:pt x="2707" y="1021"/>
                    <a:pt x="2707" y="1021"/>
                    <a:pt x="2707" y="1022"/>
                  </a:cubicBezTo>
                  <a:lnTo>
                    <a:pt x="2712" y="1022"/>
                  </a:lnTo>
                  <a:cubicBezTo>
                    <a:pt x="2710" y="1022"/>
                    <a:pt x="2708" y="1021"/>
                    <a:pt x="2707" y="1020"/>
                  </a:cubicBezTo>
                  <a:close/>
                  <a:moveTo>
                    <a:pt x="2712" y="1022"/>
                  </a:moveTo>
                  <a:cubicBezTo>
                    <a:pt x="2714" y="1023"/>
                    <a:pt x="2716" y="1023"/>
                    <a:pt x="2718" y="1023"/>
                  </a:cubicBezTo>
                  <a:cubicBezTo>
                    <a:pt x="2720" y="1023"/>
                    <a:pt x="2722" y="1023"/>
                    <a:pt x="2724" y="1022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2"/>
            <p:cNvSpPr/>
            <p:nvPr/>
          </p:nvSpPr>
          <p:spPr>
            <a:xfrm>
              <a:off x="6270392" y="3175786"/>
              <a:ext cx="54132" cy="12307"/>
            </a:xfrm>
            <a:custGeom>
              <a:avLst/>
              <a:gdLst/>
              <a:ahLst/>
              <a:cxnLst/>
              <a:rect l="l" t="t" r="r" b="b"/>
              <a:pathLst>
                <a:path w="1689" h="384" extrusionOk="0">
                  <a:moveTo>
                    <a:pt x="588" y="1"/>
                  </a:moveTo>
                  <a:cubicBezTo>
                    <a:pt x="244" y="1"/>
                    <a:pt x="1" y="57"/>
                    <a:pt x="1" y="83"/>
                  </a:cubicBezTo>
                  <a:cubicBezTo>
                    <a:pt x="1" y="133"/>
                    <a:pt x="402" y="133"/>
                    <a:pt x="886" y="183"/>
                  </a:cubicBezTo>
                  <a:cubicBezTo>
                    <a:pt x="1120" y="200"/>
                    <a:pt x="1354" y="233"/>
                    <a:pt x="1488" y="250"/>
                  </a:cubicBezTo>
                  <a:cubicBezTo>
                    <a:pt x="1638" y="283"/>
                    <a:pt x="1638" y="384"/>
                    <a:pt x="1672" y="384"/>
                  </a:cubicBezTo>
                  <a:cubicBezTo>
                    <a:pt x="1672" y="384"/>
                    <a:pt x="1688" y="367"/>
                    <a:pt x="1672" y="300"/>
                  </a:cubicBezTo>
                  <a:cubicBezTo>
                    <a:pt x="1655" y="233"/>
                    <a:pt x="1605" y="183"/>
                    <a:pt x="1521" y="150"/>
                  </a:cubicBezTo>
                  <a:cubicBezTo>
                    <a:pt x="1321" y="83"/>
                    <a:pt x="1103" y="33"/>
                    <a:pt x="903" y="16"/>
                  </a:cubicBezTo>
                  <a:cubicBezTo>
                    <a:pt x="792" y="5"/>
                    <a:pt x="686" y="1"/>
                    <a:pt x="588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2"/>
            <p:cNvSpPr/>
            <p:nvPr/>
          </p:nvSpPr>
          <p:spPr>
            <a:xfrm>
              <a:off x="5141015" y="1960162"/>
              <a:ext cx="320276" cy="516261"/>
            </a:xfrm>
            <a:custGeom>
              <a:avLst/>
              <a:gdLst/>
              <a:ahLst/>
              <a:cxnLst/>
              <a:rect l="l" t="t" r="r" b="b"/>
              <a:pathLst>
                <a:path w="9993" h="16108" extrusionOk="0">
                  <a:moveTo>
                    <a:pt x="9992" y="0"/>
                  </a:moveTo>
                  <a:lnTo>
                    <a:pt x="702" y="1320"/>
                  </a:lnTo>
                  <a:lnTo>
                    <a:pt x="0" y="15539"/>
                  </a:lnTo>
                  <a:lnTo>
                    <a:pt x="6082" y="16107"/>
                  </a:lnTo>
                  <a:lnTo>
                    <a:pt x="6416" y="12665"/>
                  </a:lnTo>
                  <a:cubicBezTo>
                    <a:pt x="6416" y="12665"/>
                    <a:pt x="6667" y="12726"/>
                    <a:pt x="7023" y="12726"/>
                  </a:cubicBezTo>
                  <a:cubicBezTo>
                    <a:pt x="7707" y="12726"/>
                    <a:pt x="8778" y="12502"/>
                    <a:pt x="9207" y="11195"/>
                  </a:cubicBezTo>
                  <a:cubicBezTo>
                    <a:pt x="9624" y="9942"/>
                    <a:pt x="9992" y="0"/>
                    <a:pt x="999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2"/>
            <p:cNvSpPr/>
            <p:nvPr/>
          </p:nvSpPr>
          <p:spPr>
            <a:xfrm>
              <a:off x="5081562" y="1900613"/>
              <a:ext cx="402195" cy="458700"/>
            </a:xfrm>
            <a:custGeom>
              <a:avLst/>
              <a:gdLst/>
              <a:ahLst/>
              <a:cxnLst/>
              <a:rect l="l" t="t" r="r" b="b"/>
              <a:pathLst>
                <a:path w="12549" h="14312" extrusionOk="0">
                  <a:moveTo>
                    <a:pt x="6330" y="1"/>
                  </a:moveTo>
                  <a:cubicBezTo>
                    <a:pt x="4946" y="1"/>
                    <a:pt x="946" y="432"/>
                    <a:pt x="285" y="5350"/>
                  </a:cubicBezTo>
                  <a:cubicBezTo>
                    <a:pt x="1" y="7455"/>
                    <a:pt x="1003" y="9143"/>
                    <a:pt x="1170" y="10430"/>
                  </a:cubicBezTo>
                  <a:cubicBezTo>
                    <a:pt x="1521" y="13120"/>
                    <a:pt x="1989" y="14256"/>
                    <a:pt x="1989" y="14256"/>
                  </a:cubicBezTo>
                  <a:lnTo>
                    <a:pt x="3309" y="14306"/>
                  </a:lnTo>
                  <a:cubicBezTo>
                    <a:pt x="3431" y="14309"/>
                    <a:pt x="3548" y="14311"/>
                    <a:pt x="3659" y="14311"/>
                  </a:cubicBezTo>
                  <a:cubicBezTo>
                    <a:pt x="4658" y="14311"/>
                    <a:pt x="5264" y="14137"/>
                    <a:pt x="6316" y="13070"/>
                  </a:cubicBezTo>
                  <a:cubicBezTo>
                    <a:pt x="7403" y="11967"/>
                    <a:pt x="7703" y="11349"/>
                    <a:pt x="8472" y="10196"/>
                  </a:cubicBezTo>
                  <a:cubicBezTo>
                    <a:pt x="8472" y="10196"/>
                    <a:pt x="7369" y="9544"/>
                    <a:pt x="7553" y="8575"/>
                  </a:cubicBezTo>
                  <a:cubicBezTo>
                    <a:pt x="7647" y="8064"/>
                    <a:pt x="8188" y="7739"/>
                    <a:pt x="8676" y="7739"/>
                  </a:cubicBezTo>
                  <a:cubicBezTo>
                    <a:pt x="9145" y="7739"/>
                    <a:pt x="9565" y="8038"/>
                    <a:pt x="9491" y="8759"/>
                  </a:cubicBezTo>
                  <a:cubicBezTo>
                    <a:pt x="9633" y="8750"/>
                    <a:pt x="9779" y="8746"/>
                    <a:pt x="9926" y="8746"/>
                  </a:cubicBezTo>
                  <a:cubicBezTo>
                    <a:pt x="10072" y="8746"/>
                    <a:pt x="10218" y="8750"/>
                    <a:pt x="10360" y="8759"/>
                  </a:cubicBezTo>
                  <a:lnTo>
                    <a:pt x="10694" y="5618"/>
                  </a:lnTo>
                  <a:cubicBezTo>
                    <a:pt x="10694" y="5618"/>
                    <a:pt x="12549" y="4849"/>
                    <a:pt x="12382" y="3512"/>
                  </a:cubicBezTo>
                  <a:cubicBezTo>
                    <a:pt x="11981" y="438"/>
                    <a:pt x="9775" y="104"/>
                    <a:pt x="6801" y="20"/>
                  </a:cubicBezTo>
                  <a:cubicBezTo>
                    <a:pt x="6801" y="20"/>
                    <a:pt x="6625" y="1"/>
                    <a:pt x="63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2"/>
            <p:cNvSpPr/>
            <p:nvPr/>
          </p:nvSpPr>
          <p:spPr>
            <a:xfrm>
              <a:off x="5338090" y="1906606"/>
              <a:ext cx="184768" cy="148904"/>
            </a:xfrm>
            <a:custGeom>
              <a:avLst/>
              <a:gdLst/>
              <a:ahLst/>
              <a:cxnLst/>
              <a:rect l="l" t="t" r="r" b="b"/>
              <a:pathLst>
                <a:path w="5765" h="4646" extrusionOk="0">
                  <a:moveTo>
                    <a:pt x="0" y="0"/>
                  </a:moveTo>
                  <a:lnTo>
                    <a:pt x="2490" y="1888"/>
                  </a:lnTo>
                  <a:cubicBezTo>
                    <a:pt x="2991" y="2740"/>
                    <a:pt x="3325" y="3676"/>
                    <a:pt x="3492" y="4645"/>
                  </a:cubicBezTo>
                  <a:lnTo>
                    <a:pt x="4628" y="4328"/>
                  </a:lnTo>
                  <a:cubicBezTo>
                    <a:pt x="4628" y="4060"/>
                    <a:pt x="4628" y="3810"/>
                    <a:pt x="4612" y="3559"/>
                  </a:cubicBezTo>
                  <a:lnTo>
                    <a:pt x="4612" y="3559"/>
                  </a:lnTo>
                  <a:lnTo>
                    <a:pt x="4879" y="4044"/>
                  </a:lnTo>
                  <a:lnTo>
                    <a:pt x="5531" y="3927"/>
                  </a:lnTo>
                  <a:cubicBezTo>
                    <a:pt x="5765" y="2657"/>
                    <a:pt x="4896" y="1387"/>
                    <a:pt x="3759" y="769"/>
                  </a:cubicBezTo>
                  <a:cubicBezTo>
                    <a:pt x="2623" y="151"/>
                    <a:pt x="1287" y="34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2"/>
            <p:cNvSpPr/>
            <p:nvPr/>
          </p:nvSpPr>
          <p:spPr>
            <a:xfrm>
              <a:off x="5154924" y="1939682"/>
              <a:ext cx="71247" cy="176852"/>
            </a:xfrm>
            <a:custGeom>
              <a:avLst/>
              <a:gdLst/>
              <a:ahLst/>
              <a:cxnLst/>
              <a:rect l="l" t="t" r="r" b="b"/>
              <a:pathLst>
                <a:path w="2223" h="5518" extrusionOk="0">
                  <a:moveTo>
                    <a:pt x="2202" y="1"/>
                  </a:moveTo>
                  <a:cubicBezTo>
                    <a:pt x="2184" y="1"/>
                    <a:pt x="2105" y="48"/>
                    <a:pt x="1989" y="121"/>
                  </a:cubicBezTo>
                  <a:cubicBezTo>
                    <a:pt x="1822" y="255"/>
                    <a:pt x="1655" y="405"/>
                    <a:pt x="1504" y="572"/>
                  </a:cubicBezTo>
                  <a:cubicBezTo>
                    <a:pt x="452" y="1658"/>
                    <a:pt x="1" y="3162"/>
                    <a:pt x="235" y="4649"/>
                  </a:cubicBezTo>
                  <a:cubicBezTo>
                    <a:pt x="285" y="4866"/>
                    <a:pt x="335" y="5084"/>
                    <a:pt x="402" y="5284"/>
                  </a:cubicBezTo>
                  <a:cubicBezTo>
                    <a:pt x="418" y="5368"/>
                    <a:pt x="452" y="5451"/>
                    <a:pt x="502" y="5518"/>
                  </a:cubicBezTo>
                  <a:cubicBezTo>
                    <a:pt x="535" y="5501"/>
                    <a:pt x="418" y="5184"/>
                    <a:pt x="352" y="4632"/>
                  </a:cubicBezTo>
                  <a:cubicBezTo>
                    <a:pt x="168" y="3179"/>
                    <a:pt x="619" y="1725"/>
                    <a:pt x="1588" y="639"/>
                  </a:cubicBezTo>
                  <a:cubicBezTo>
                    <a:pt x="1939" y="221"/>
                    <a:pt x="2223" y="21"/>
                    <a:pt x="2206" y="4"/>
                  </a:cubicBezTo>
                  <a:cubicBezTo>
                    <a:pt x="2206" y="2"/>
                    <a:pt x="2205" y="1"/>
                    <a:pt x="220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2"/>
            <p:cNvSpPr/>
            <p:nvPr/>
          </p:nvSpPr>
          <p:spPr>
            <a:xfrm>
              <a:off x="5193480" y="1938207"/>
              <a:ext cx="31633" cy="162269"/>
            </a:xfrm>
            <a:custGeom>
              <a:avLst/>
              <a:gdLst/>
              <a:ahLst/>
              <a:cxnLst/>
              <a:rect l="l" t="t" r="r" b="b"/>
              <a:pathLst>
                <a:path w="987" h="5063" extrusionOk="0">
                  <a:moveTo>
                    <a:pt x="936" y="0"/>
                  </a:moveTo>
                  <a:lnTo>
                    <a:pt x="936" y="0"/>
                  </a:lnTo>
                  <a:cubicBezTo>
                    <a:pt x="786" y="217"/>
                    <a:pt x="669" y="434"/>
                    <a:pt x="586" y="685"/>
                  </a:cubicBezTo>
                  <a:cubicBezTo>
                    <a:pt x="101" y="1838"/>
                    <a:pt x="1" y="3108"/>
                    <a:pt x="251" y="4328"/>
                  </a:cubicBezTo>
                  <a:cubicBezTo>
                    <a:pt x="301" y="4595"/>
                    <a:pt x="385" y="4829"/>
                    <a:pt x="502" y="5063"/>
                  </a:cubicBezTo>
                  <a:cubicBezTo>
                    <a:pt x="552" y="5046"/>
                    <a:pt x="168" y="3927"/>
                    <a:pt x="301" y="2506"/>
                  </a:cubicBezTo>
                  <a:cubicBezTo>
                    <a:pt x="418" y="1069"/>
                    <a:pt x="987" y="33"/>
                    <a:pt x="9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2"/>
            <p:cNvSpPr/>
            <p:nvPr/>
          </p:nvSpPr>
          <p:spPr>
            <a:xfrm>
              <a:off x="5300592" y="1918368"/>
              <a:ext cx="158007" cy="111438"/>
            </a:xfrm>
            <a:custGeom>
              <a:avLst/>
              <a:gdLst/>
              <a:ahLst/>
              <a:cxnLst/>
              <a:rect l="l" t="t" r="r" b="b"/>
              <a:pathLst>
                <a:path w="4930" h="3477" extrusionOk="0">
                  <a:moveTo>
                    <a:pt x="970" y="1"/>
                  </a:moveTo>
                  <a:cubicBezTo>
                    <a:pt x="719" y="1"/>
                    <a:pt x="485" y="18"/>
                    <a:pt x="251" y="68"/>
                  </a:cubicBezTo>
                  <a:cubicBezTo>
                    <a:pt x="168" y="84"/>
                    <a:pt x="67" y="101"/>
                    <a:pt x="0" y="134"/>
                  </a:cubicBezTo>
                  <a:cubicBezTo>
                    <a:pt x="0" y="140"/>
                    <a:pt x="11" y="142"/>
                    <a:pt x="32" y="142"/>
                  </a:cubicBezTo>
                  <a:cubicBezTo>
                    <a:pt x="121" y="142"/>
                    <a:pt x="398" y="99"/>
                    <a:pt x="809" y="99"/>
                  </a:cubicBezTo>
                  <a:cubicBezTo>
                    <a:pt x="860" y="99"/>
                    <a:pt x="914" y="100"/>
                    <a:pt x="970" y="101"/>
                  </a:cubicBezTo>
                  <a:cubicBezTo>
                    <a:pt x="2540" y="168"/>
                    <a:pt x="3944" y="1120"/>
                    <a:pt x="4595" y="2574"/>
                  </a:cubicBezTo>
                  <a:cubicBezTo>
                    <a:pt x="4841" y="3097"/>
                    <a:pt x="4894" y="3477"/>
                    <a:pt x="4927" y="3477"/>
                  </a:cubicBezTo>
                  <a:cubicBezTo>
                    <a:pt x="4928" y="3477"/>
                    <a:pt x="4929" y="3477"/>
                    <a:pt x="4929" y="3476"/>
                  </a:cubicBezTo>
                  <a:cubicBezTo>
                    <a:pt x="4929" y="3393"/>
                    <a:pt x="4929" y="3309"/>
                    <a:pt x="4896" y="3209"/>
                  </a:cubicBezTo>
                  <a:cubicBezTo>
                    <a:pt x="4863" y="2975"/>
                    <a:pt x="4796" y="2741"/>
                    <a:pt x="4696" y="2524"/>
                  </a:cubicBezTo>
                  <a:cubicBezTo>
                    <a:pt x="4094" y="1003"/>
                    <a:pt x="2607" y="1"/>
                    <a:pt x="97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2"/>
            <p:cNvSpPr/>
            <p:nvPr/>
          </p:nvSpPr>
          <p:spPr>
            <a:xfrm>
              <a:off x="5176366" y="1869877"/>
              <a:ext cx="46601" cy="44806"/>
            </a:xfrm>
            <a:custGeom>
              <a:avLst/>
              <a:gdLst/>
              <a:ahLst/>
              <a:cxnLst/>
              <a:rect l="l" t="t" r="r" b="b"/>
              <a:pathLst>
                <a:path w="1454" h="1398" extrusionOk="0">
                  <a:moveTo>
                    <a:pt x="42" y="1"/>
                  </a:moveTo>
                  <a:cubicBezTo>
                    <a:pt x="27" y="1"/>
                    <a:pt x="19" y="4"/>
                    <a:pt x="17" y="10"/>
                  </a:cubicBezTo>
                  <a:cubicBezTo>
                    <a:pt x="0" y="43"/>
                    <a:pt x="401" y="244"/>
                    <a:pt x="785" y="628"/>
                  </a:cubicBezTo>
                  <a:cubicBezTo>
                    <a:pt x="1162" y="1005"/>
                    <a:pt x="1362" y="1397"/>
                    <a:pt x="1401" y="1397"/>
                  </a:cubicBezTo>
                  <a:cubicBezTo>
                    <a:pt x="1402" y="1397"/>
                    <a:pt x="1403" y="1397"/>
                    <a:pt x="1404" y="1397"/>
                  </a:cubicBezTo>
                  <a:cubicBezTo>
                    <a:pt x="1454" y="1380"/>
                    <a:pt x="1303" y="929"/>
                    <a:pt x="902" y="528"/>
                  </a:cubicBezTo>
                  <a:cubicBezTo>
                    <a:pt x="536" y="161"/>
                    <a:pt x="14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2"/>
            <p:cNvSpPr/>
            <p:nvPr/>
          </p:nvSpPr>
          <p:spPr>
            <a:xfrm>
              <a:off x="5215980" y="1870165"/>
              <a:ext cx="9679" cy="46665"/>
            </a:xfrm>
            <a:custGeom>
              <a:avLst/>
              <a:gdLst/>
              <a:ahLst/>
              <a:cxnLst/>
              <a:rect l="l" t="t" r="r" b="b"/>
              <a:pathLst>
                <a:path w="302" h="1456" extrusionOk="0">
                  <a:moveTo>
                    <a:pt x="214" y="0"/>
                  </a:moveTo>
                  <a:cubicBezTo>
                    <a:pt x="159" y="0"/>
                    <a:pt x="1" y="313"/>
                    <a:pt x="17" y="736"/>
                  </a:cubicBezTo>
                  <a:cubicBezTo>
                    <a:pt x="33" y="1159"/>
                    <a:pt x="224" y="1455"/>
                    <a:pt x="265" y="1455"/>
                  </a:cubicBezTo>
                  <a:cubicBezTo>
                    <a:pt x="266" y="1455"/>
                    <a:pt x="267" y="1455"/>
                    <a:pt x="268" y="1455"/>
                  </a:cubicBezTo>
                  <a:cubicBezTo>
                    <a:pt x="301" y="1438"/>
                    <a:pt x="184" y="1121"/>
                    <a:pt x="184" y="736"/>
                  </a:cubicBezTo>
                  <a:cubicBezTo>
                    <a:pt x="168" y="335"/>
                    <a:pt x="251" y="18"/>
                    <a:pt x="218" y="1"/>
                  </a:cubicBezTo>
                  <a:cubicBezTo>
                    <a:pt x="216" y="1"/>
                    <a:pt x="215" y="0"/>
                    <a:pt x="2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2"/>
            <p:cNvSpPr/>
            <p:nvPr/>
          </p:nvSpPr>
          <p:spPr>
            <a:xfrm>
              <a:off x="4884486" y="2421137"/>
              <a:ext cx="827403" cy="966692"/>
            </a:xfrm>
            <a:custGeom>
              <a:avLst/>
              <a:gdLst/>
              <a:ahLst/>
              <a:cxnLst/>
              <a:rect l="l" t="t" r="r" b="b"/>
              <a:pathLst>
                <a:path w="25816" h="30162" extrusionOk="0">
                  <a:moveTo>
                    <a:pt x="10274" y="0"/>
                  </a:moveTo>
                  <a:cubicBezTo>
                    <a:pt x="10173" y="0"/>
                    <a:pt x="10074" y="1"/>
                    <a:pt x="9976" y="3"/>
                  </a:cubicBezTo>
                  <a:cubicBezTo>
                    <a:pt x="6434" y="37"/>
                    <a:pt x="1237" y="2242"/>
                    <a:pt x="536" y="5717"/>
                  </a:cubicBezTo>
                  <a:cubicBezTo>
                    <a:pt x="1" y="8357"/>
                    <a:pt x="519" y="13019"/>
                    <a:pt x="519" y="18700"/>
                  </a:cubicBezTo>
                  <a:lnTo>
                    <a:pt x="970" y="29544"/>
                  </a:lnTo>
                  <a:lnTo>
                    <a:pt x="19082" y="30162"/>
                  </a:lnTo>
                  <a:lnTo>
                    <a:pt x="18514" y="14172"/>
                  </a:lnTo>
                  <a:lnTo>
                    <a:pt x="19500" y="17530"/>
                  </a:lnTo>
                  <a:lnTo>
                    <a:pt x="25816" y="14673"/>
                  </a:lnTo>
                  <a:cubicBezTo>
                    <a:pt x="25582" y="13971"/>
                    <a:pt x="24546" y="10830"/>
                    <a:pt x="22541" y="5851"/>
                  </a:cubicBezTo>
                  <a:cubicBezTo>
                    <a:pt x="21438" y="3077"/>
                    <a:pt x="18948" y="1089"/>
                    <a:pt x="16008" y="588"/>
                  </a:cubicBezTo>
                  <a:cubicBezTo>
                    <a:pt x="14053" y="257"/>
                    <a:pt x="11950" y="0"/>
                    <a:pt x="1027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2"/>
            <p:cNvSpPr/>
            <p:nvPr/>
          </p:nvSpPr>
          <p:spPr>
            <a:xfrm>
              <a:off x="4901633" y="2933680"/>
              <a:ext cx="430592" cy="480397"/>
            </a:xfrm>
            <a:custGeom>
              <a:avLst/>
              <a:gdLst/>
              <a:ahLst/>
              <a:cxnLst/>
              <a:rect l="l" t="t" r="r" b="b"/>
              <a:pathLst>
                <a:path w="13435" h="14989" extrusionOk="0">
                  <a:moveTo>
                    <a:pt x="8183" y="1"/>
                  </a:moveTo>
                  <a:cubicBezTo>
                    <a:pt x="7692" y="1"/>
                    <a:pt x="7194" y="39"/>
                    <a:pt x="6717" y="68"/>
                  </a:cubicBezTo>
                  <a:cubicBezTo>
                    <a:pt x="5180" y="159"/>
                    <a:pt x="3643" y="398"/>
                    <a:pt x="2122" y="398"/>
                  </a:cubicBezTo>
                  <a:cubicBezTo>
                    <a:pt x="1411" y="398"/>
                    <a:pt x="703" y="345"/>
                    <a:pt x="1" y="202"/>
                  </a:cubicBezTo>
                  <a:lnTo>
                    <a:pt x="1" y="202"/>
                  </a:lnTo>
                  <a:lnTo>
                    <a:pt x="2524" y="14989"/>
                  </a:lnTo>
                  <a:lnTo>
                    <a:pt x="13434" y="14337"/>
                  </a:lnTo>
                  <a:cubicBezTo>
                    <a:pt x="13217" y="10210"/>
                    <a:pt x="13050" y="7520"/>
                    <a:pt x="12098" y="3510"/>
                  </a:cubicBezTo>
                  <a:cubicBezTo>
                    <a:pt x="11864" y="2457"/>
                    <a:pt x="11513" y="1338"/>
                    <a:pt x="10661" y="670"/>
                  </a:cubicBezTo>
                  <a:cubicBezTo>
                    <a:pt x="9968" y="128"/>
                    <a:pt x="9086" y="1"/>
                    <a:pt x="8183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2"/>
            <p:cNvSpPr/>
            <p:nvPr/>
          </p:nvSpPr>
          <p:spPr>
            <a:xfrm>
              <a:off x="4909133" y="2573310"/>
              <a:ext cx="680678" cy="4840"/>
            </a:xfrm>
            <a:custGeom>
              <a:avLst/>
              <a:gdLst/>
              <a:ahLst/>
              <a:cxnLst/>
              <a:rect l="l" t="t" r="r" b="b"/>
              <a:pathLst>
                <a:path w="21238" h="151" extrusionOk="0">
                  <a:moveTo>
                    <a:pt x="10627" y="0"/>
                  </a:moveTo>
                  <a:cubicBezTo>
                    <a:pt x="4746" y="0"/>
                    <a:pt x="0" y="34"/>
                    <a:pt x="0" y="67"/>
                  </a:cubicBezTo>
                  <a:cubicBezTo>
                    <a:pt x="0" y="117"/>
                    <a:pt x="4762" y="151"/>
                    <a:pt x="10627" y="151"/>
                  </a:cubicBezTo>
                  <a:cubicBezTo>
                    <a:pt x="16492" y="151"/>
                    <a:pt x="21237" y="117"/>
                    <a:pt x="21237" y="67"/>
                  </a:cubicBezTo>
                  <a:cubicBezTo>
                    <a:pt x="21237" y="34"/>
                    <a:pt x="16492" y="0"/>
                    <a:pt x="1062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2"/>
            <p:cNvSpPr/>
            <p:nvPr/>
          </p:nvSpPr>
          <p:spPr>
            <a:xfrm>
              <a:off x="4891986" y="2670774"/>
              <a:ext cx="740643" cy="4840"/>
            </a:xfrm>
            <a:custGeom>
              <a:avLst/>
              <a:gdLst/>
              <a:ahLst/>
              <a:cxnLst/>
              <a:rect l="l" t="t" r="r" b="b"/>
              <a:pathLst>
                <a:path w="23109" h="151" extrusionOk="0">
                  <a:moveTo>
                    <a:pt x="11546" y="0"/>
                  </a:moveTo>
                  <a:cubicBezTo>
                    <a:pt x="5164" y="0"/>
                    <a:pt x="1" y="34"/>
                    <a:pt x="1" y="67"/>
                  </a:cubicBezTo>
                  <a:cubicBezTo>
                    <a:pt x="1" y="117"/>
                    <a:pt x="5164" y="151"/>
                    <a:pt x="11546" y="151"/>
                  </a:cubicBezTo>
                  <a:cubicBezTo>
                    <a:pt x="17929" y="151"/>
                    <a:pt x="23109" y="117"/>
                    <a:pt x="23109" y="67"/>
                  </a:cubicBezTo>
                  <a:cubicBezTo>
                    <a:pt x="23109" y="34"/>
                    <a:pt x="17929" y="0"/>
                    <a:pt x="1154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2"/>
            <p:cNvSpPr/>
            <p:nvPr/>
          </p:nvSpPr>
          <p:spPr>
            <a:xfrm>
              <a:off x="4895736" y="2792853"/>
              <a:ext cx="789904" cy="5384"/>
            </a:xfrm>
            <a:custGeom>
              <a:avLst/>
              <a:gdLst/>
              <a:ahLst/>
              <a:cxnLst/>
              <a:rect l="l" t="t" r="r" b="b"/>
              <a:pathLst>
                <a:path w="24646" h="168" extrusionOk="0">
                  <a:moveTo>
                    <a:pt x="12315" y="1"/>
                  </a:moveTo>
                  <a:cubicBezTo>
                    <a:pt x="5515" y="1"/>
                    <a:pt x="1" y="34"/>
                    <a:pt x="1" y="84"/>
                  </a:cubicBezTo>
                  <a:cubicBezTo>
                    <a:pt x="1" y="135"/>
                    <a:pt x="5515" y="168"/>
                    <a:pt x="12315" y="168"/>
                  </a:cubicBezTo>
                  <a:cubicBezTo>
                    <a:pt x="19132" y="168"/>
                    <a:pt x="24646" y="135"/>
                    <a:pt x="24646" y="84"/>
                  </a:cubicBezTo>
                  <a:cubicBezTo>
                    <a:pt x="24646" y="34"/>
                    <a:pt x="19132" y="1"/>
                    <a:pt x="1231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2"/>
            <p:cNvSpPr/>
            <p:nvPr/>
          </p:nvSpPr>
          <p:spPr>
            <a:xfrm>
              <a:off x="5226684" y="2925123"/>
              <a:ext cx="246913" cy="4872"/>
            </a:xfrm>
            <a:custGeom>
              <a:avLst/>
              <a:gdLst/>
              <a:ahLst/>
              <a:cxnLst/>
              <a:rect l="l" t="t" r="r" b="b"/>
              <a:pathLst>
                <a:path w="7704" h="152" extrusionOk="0">
                  <a:moveTo>
                    <a:pt x="3844" y="1"/>
                  </a:moveTo>
                  <a:cubicBezTo>
                    <a:pt x="1722" y="1"/>
                    <a:pt x="1" y="34"/>
                    <a:pt x="1" y="68"/>
                  </a:cubicBezTo>
                  <a:cubicBezTo>
                    <a:pt x="1" y="118"/>
                    <a:pt x="1722" y="151"/>
                    <a:pt x="3844" y="151"/>
                  </a:cubicBezTo>
                  <a:cubicBezTo>
                    <a:pt x="5966" y="151"/>
                    <a:pt x="7703" y="118"/>
                    <a:pt x="7703" y="68"/>
                  </a:cubicBezTo>
                  <a:cubicBezTo>
                    <a:pt x="7703" y="34"/>
                    <a:pt x="5966" y="1"/>
                    <a:pt x="384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2"/>
            <p:cNvSpPr/>
            <p:nvPr/>
          </p:nvSpPr>
          <p:spPr>
            <a:xfrm>
              <a:off x="5226684" y="3066848"/>
              <a:ext cx="258163" cy="5256"/>
            </a:xfrm>
            <a:custGeom>
              <a:avLst/>
              <a:gdLst/>
              <a:ahLst/>
              <a:cxnLst/>
              <a:rect l="l" t="t" r="r" b="b"/>
              <a:pathLst>
                <a:path w="8055" h="164" extrusionOk="0">
                  <a:moveTo>
                    <a:pt x="2461" y="0"/>
                  </a:moveTo>
                  <a:cubicBezTo>
                    <a:pt x="1016" y="0"/>
                    <a:pt x="1" y="19"/>
                    <a:pt x="1" y="57"/>
                  </a:cubicBezTo>
                  <a:cubicBezTo>
                    <a:pt x="1" y="90"/>
                    <a:pt x="1805" y="140"/>
                    <a:pt x="4027" y="157"/>
                  </a:cubicBezTo>
                  <a:cubicBezTo>
                    <a:pt x="4623" y="161"/>
                    <a:pt x="5188" y="164"/>
                    <a:pt x="5697" y="164"/>
                  </a:cubicBezTo>
                  <a:cubicBezTo>
                    <a:pt x="7087" y="164"/>
                    <a:pt x="8054" y="148"/>
                    <a:pt x="8054" y="124"/>
                  </a:cubicBezTo>
                  <a:cubicBezTo>
                    <a:pt x="8054" y="73"/>
                    <a:pt x="6250" y="23"/>
                    <a:pt x="4027" y="7"/>
                  </a:cubicBezTo>
                  <a:cubicBezTo>
                    <a:pt x="3472" y="2"/>
                    <a:pt x="2942" y="0"/>
                    <a:pt x="246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2"/>
            <p:cNvSpPr/>
            <p:nvPr/>
          </p:nvSpPr>
          <p:spPr>
            <a:xfrm>
              <a:off x="5232037" y="3181106"/>
              <a:ext cx="258676" cy="6666"/>
            </a:xfrm>
            <a:custGeom>
              <a:avLst/>
              <a:gdLst/>
              <a:ahLst/>
              <a:cxnLst/>
              <a:rect l="l" t="t" r="r" b="b"/>
              <a:pathLst>
                <a:path w="8071" h="208" extrusionOk="0">
                  <a:moveTo>
                    <a:pt x="4028" y="1"/>
                  </a:moveTo>
                  <a:cubicBezTo>
                    <a:pt x="2925" y="1"/>
                    <a:pt x="1906" y="34"/>
                    <a:pt x="1187" y="67"/>
                  </a:cubicBezTo>
                  <a:cubicBezTo>
                    <a:pt x="819" y="101"/>
                    <a:pt x="519" y="117"/>
                    <a:pt x="318" y="134"/>
                  </a:cubicBezTo>
                  <a:cubicBezTo>
                    <a:pt x="218" y="134"/>
                    <a:pt x="118" y="151"/>
                    <a:pt x="1" y="184"/>
                  </a:cubicBezTo>
                  <a:cubicBezTo>
                    <a:pt x="83" y="196"/>
                    <a:pt x="158" y="208"/>
                    <a:pt x="230" y="208"/>
                  </a:cubicBezTo>
                  <a:cubicBezTo>
                    <a:pt x="259" y="208"/>
                    <a:pt x="289" y="206"/>
                    <a:pt x="318" y="201"/>
                  </a:cubicBezTo>
                  <a:cubicBezTo>
                    <a:pt x="569" y="201"/>
                    <a:pt x="853" y="184"/>
                    <a:pt x="1187" y="184"/>
                  </a:cubicBezTo>
                  <a:cubicBezTo>
                    <a:pt x="1922" y="168"/>
                    <a:pt x="2925" y="151"/>
                    <a:pt x="4028" y="151"/>
                  </a:cubicBezTo>
                  <a:cubicBezTo>
                    <a:pt x="5147" y="151"/>
                    <a:pt x="6150" y="168"/>
                    <a:pt x="6885" y="184"/>
                  </a:cubicBezTo>
                  <a:cubicBezTo>
                    <a:pt x="7219" y="201"/>
                    <a:pt x="7503" y="201"/>
                    <a:pt x="7737" y="201"/>
                  </a:cubicBezTo>
                  <a:cubicBezTo>
                    <a:pt x="7771" y="206"/>
                    <a:pt x="7804" y="208"/>
                    <a:pt x="7836" y="208"/>
                  </a:cubicBezTo>
                  <a:cubicBezTo>
                    <a:pt x="7914" y="208"/>
                    <a:pt x="7988" y="196"/>
                    <a:pt x="8071" y="184"/>
                  </a:cubicBezTo>
                  <a:lnTo>
                    <a:pt x="8054" y="184"/>
                  </a:lnTo>
                  <a:cubicBezTo>
                    <a:pt x="7954" y="168"/>
                    <a:pt x="7854" y="151"/>
                    <a:pt x="7754" y="151"/>
                  </a:cubicBezTo>
                  <a:cubicBezTo>
                    <a:pt x="7553" y="117"/>
                    <a:pt x="7252" y="101"/>
                    <a:pt x="6885" y="84"/>
                  </a:cubicBezTo>
                  <a:cubicBezTo>
                    <a:pt x="6150" y="34"/>
                    <a:pt x="5147" y="1"/>
                    <a:pt x="402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2"/>
            <p:cNvSpPr/>
            <p:nvPr/>
          </p:nvSpPr>
          <p:spPr>
            <a:xfrm>
              <a:off x="5234184" y="3279115"/>
              <a:ext cx="254413" cy="4840"/>
            </a:xfrm>
            <a:custGeom>
              <a:avLst/>
              <a:gdLst/>
              <a:ahLst/>
              <a:cxnLst/>
              <a:rect l="l" t="t" r="r" b="b"/>
              <a:pathLst>
                <a:path w="7938" h="151" extrusionOk="0">
                  <a:moveTo>
                    <a:pt x="3977" y="0"/>
                  </a:moveTo>
                  <a:cubicBezTo>
                    <a:pt x="1772" y="0"/>
                    <a:pt x="1" y="34"/>
                    <a:pt x="1" y="67"/>
                  </a:cubicBezTo>
                  <a:cubicBezTo>
                    <a:pt x="1" y="117"/>
                    <a:pt x="1772" y="151"/>
                    <a:pt x="3977" y="151"/>
                  </a:cubicBezTo>
                  <a:cubicBezTo>
                    <a:pt x="6166" y="151"/>
                    <a:pt x="7937" y="117"/>
                    <a:pt x="7937" y="67"/>
                  </a:cubicBezTo>
                  <a:cubicBezTo>
                    <a:pt x="7937" y="34"/>
                    <a:pt x="6166" y="0"/>
                    <a:pt x="397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2"/>
            <p:cNvSpPr/>
            <p:nvPr/>
          </p:nvSpPr>
          <p:spPr>
            <a:xfrm>
              <a:off x="5006597" y="2477449"/>
              <a:ext cx="499115" cy="4840"/>
            </a:xfrm>
            <a:custGeom>
              <a:avLst/>
              <a:gdLst/>
              <a:ahLst/>
              <a:cxnLst/>
              <a:rect l="l" t="t" r="r" b="b"/>
              <a:pathLst>
                <a:path w="15573" h="151" extrusionOk="0">
                  <a:moveTo>
                    <a:pt x="7787" y="1"/>
                  </a:moveTo>
                  <a:cubicBezTo>
                    <a:pt x="3493" y="1"/>
                    <a:pt x="0" y="34"/>
                    <a:pt x="0" y="84"/>
                  </a:cubicBezTo>
                  <a:cubicBezTo>
                    <a:pt x="0" y="117"/>
                    <a:pt x="3493" y="151"/>
                    <a:pt x="7787" y="151"/>
                  </a:cubicBezTo>
                  <a:cubicBezTo>
                    <a:pt x="12097" y="151"/>
                    <a:pt x="15573" y="117"/>
                    <a:pt x="15573" y="84"/>
                  </a:cubicBezTo>
                  <a:cubicBezTo>
                    <a:pt x="15573" y="34"/>
                    <a:pt x="12097" y="1"/>
                    <a:pt x="77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2"/>
            <p:cNvSpPr/>
            <p:nvPr/>
          </p:nvSpPr>
          <p:spPr>
            <a:xfrm>
              <a:off x="5417862" y="2497800"/>
              <a:ext cx="74997" cy="373286"/>
            </a:xfrm>
            <a:custGeom>
              <a:avLst/>
              <a:gdLst/>
              <a:ahLst/>
              <a:cxnLst/>
              <a:rect l="l" t="t" r="r" b="b"/>
              <a:pathLst>
                <a:path w="2340" h="11647" extrusionOk="0">
                  <a:moveTo>
                    <a:pt x="2340" y="0"/>
                  </a:moveTo>
                  <a:cubicBezTo>
                    <a:pt x="2290" y="0"/>
                    <a:pt x="2240" y="0"/>
                    <a:pt x="2206" y="17"/>
                  </a:cubicBezTo>
                  <a:cubicBezTo>
                    <a:pt x="2072" y="34"/>
                    <a:pt x="1956" y="51"/>
                    <a:pt x="1839" y="101"/>
                  </a:cubicBezTo>
                  <a:cubicBezTo>
                    <a:pt x="1387" y="268"/>
                    <a:pt x="1003" y="552"/>
                    <a:pt x="719" y="936"/>
                  </a:cubicBezTo>
                  <a:cubicBezTo>
                    <a:pt x="301" y="1504"/>
                    <a:pt x="67" y="2173"/>
                    <a:pt x="34" y="2874"/>
                  </a:cubicBezTo>
                  <a:cubicBezTo>
                    <a:pt x="1" y="3726"/>
                    <a:pt x="67" y="4562"/>
                    <a:pt x="218" y="5397"/>
                  </a:cubicBezTo>
                  <a:cubicBezTo>
                    <a:pt x="468" y="6901"/>
                    <a:pt x="836" y="8388"/>
                    <a:pt x="1287" y="9842"/>
                  </a:cubicBezTo>
                  <a:cubicBezTo>
                    <a:pt x="1454" y="10393"/>
                    <a:pt x="1588" y="10844"/>
                    <a:pt x="1688" y="11162"/>
                  </a:cubicBezTo>
                  <a:cubicBezTo>
                    <a:pt x="1738" y="11329"/>
                    <a:pt x="1805" y="11479"/>
                    <a:pt x="1872" y="11646"/>
                  </a:cubicBezTo>
                  <a:cubicBezTo>
                    <a:pt x="1839" y="11479"/>
                    <a:pt x="1805" y="11312"/>
                    <a:pt x="1755" y="11145"/>
                  </a:cubicBezTo>
                  <a:cubicBezTo>
                    <a:pt x="1655" y="10811"/>
                    <a:pt x="1538" y="10360"/>
                    <a:pt x="1387" y="9808"/>
                  </a:cubicBezTo>
                  <a:cubicBezTo>
                    <a:pt x="970" y="8355"/>
                    <a:pt x="636" y="6868"/>
                    <a:pt x="368" y="5364"/>
                  </a:cubicBezTo>
                  <a:cubicBezTo>
                    <a:pt x="218" y="4545"/>
                    <a:pt x="168" y="3710"/>
                    <a:pt x="184" y="2891"/>
                  </a:cubicBezTo>
                  <a:cubicBezTo>
                    <a:pt x="201" y="2206"/>
                    <a:pt x="418" y="1554"/>
                    <a:pt x="803" y="1003"/>
                  </a:cubicBezTo>
                  <a:cubicBezTo>
                    <a:pt x="1070" y="619"/>
                    <a:pt x="1438" y="335"/>
                    <a:pt x="1855" y="151"/>
                  </a:cubicBezTo>
                  <a:cubicBezTo>
                    <a:pt x="2156" y="34"/>
                    <a:pt x="2340" y="17"/>
                    <a:pt x="234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2"/>
            <p:cNvSpPr/>
            <p:nvPr/>
          </p:nvSpPr>
          <p:spPr>
            <a:xfrm>
              <a:off x="5501417" y="2864100"/>
              <a:ext cx="204062" cy="92112"/>
            </a:xfrm>
            <a:custGeom>
              <a:avLst/>
              <a:gdLst/>
              <a:ahLst/>
              <a:cxnLst/>
              <a:rect l="l" t="t" r="r" b="b"/>
              <a:pathLst>
                <a:path w="6367" h="2874" extrusionOk="0">
                  <a:moveTo>
                    <a:pt x="6366" y="0"/>
                  </a:moveTo>
                  <a:lnTo>
                    <a:pt x="6366" y="0"/>
                  </a:lnTo>
                  <a:cubicBezTo>
                    <a:pt x="6032" y="117"/>
                    <a:pt x="5731" y="251"/>
                    <a:pt x="5430" y="418"/>
                  </a:cubicBezTo>
                  <a:cubicBezTo>
                    <a:pt x="4846" y="685"/>
                    <a:pt x="4060" y="1053"/>
                    <a:pt x="3192" y="1437"/>
                  </a:cubicBezTo>
                  <a:cubicBezTo>
                    <a:pt x="2306" y="1838"/>
                    <a:pt x="1504" y="2189"/>
                    <a:pt x="936" y="2440"/>
                  </a:cubicBezTo>
                  <a:cubicBezTo>
                    <a:pt x="618" y="2556"/>
                    <a:pt x="301" y="2707"/>
                    <a:pt x="0" y="2874"/>
                  </a:cubicBezTo>
                  <a:cubicBezTo>
                    <a:pt x="334" y="2790"/>
                    <a:pt x="652" y="2673"/>
                    <a:pt x="969" y="2540"/>
                  </a:cubicBezTo>
                  <a:cubicBezTo>
                    <a:pt x="1571" y="2306"/>
                    <a:pt x="2373" y="1988"/>
                    <a:pt x="3258" y="1587"/>
                  </a:cubicBezTo>
                  <a:cubicBezTo>
                    <a:pt x="4127" y="1186"/>
                    <a:pt x="4912" y="802"/>
                    <a:pt x="5481" y="501"/>
                  </a:cubicBezTo>
                  <a:cubicBezTo>
                    <a:pt x="5781" y="368"/>
                    <a:pt x="6082" y="201"/>
                    <a:pt x="636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2"/>
            <p:cNvSpPr/>
            <p:nvPr/>
          </p:nvSpPr>
          <p:spPr>
            <a:xfrm>
              <a:off x="5094959" y="3373342"/>
              <a:ext cx="895413" cy="1225816"/>
            </a:xfrm>
            <a:custGeom>
              <a:avLst/>
              <a:gdLst/>
              <a:ahLst/>
              <a:cxnLst/>
              <a:rect l="l" t="t" r="r" b="b"/>
              <a:pathLst>
                <a:path w="27938" h="38247" extrusionOk="0">
                  <a:moveTo>
                    <a:pt x="17" y="1"/>
                  </a:moveTo>
                  <a:lnTo>
                    <a:pt x="0" y="8522"/>
                  </a:lnTo>
                  <a:lnTo>
                    <a:pt x="19249" y="9023"/>
                  </a:lnTo>
                  <a:lnTo>
                    <a:pt x="18630" y="37963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2"/>
            <p:cNvSpPr/>
            <p:nvPr/>
          </p:nvSpPr>
          <p:spPr>
            <a:xfrm>
              <a:off x="4808464" y="3373342"/>
              <a:ext cx="895381" cy="1225816"/>
            </a:xfrm>
            <a:custGeom>
              <a:avLst/>
              <a:gdLst/>
              <a:ahLst/>
              <a:cxnLst/>
              <a:rect l="l" t="t" r="r" b="b"/>
              <a:pathLst>
                <a:path w="27937" h="38247" extrusionOk="0">
                  <a:moveTo>
                    <a:pt x="0" y="1"/>
                  </a:moveTo>
                  <a:lnTo>
                    <a:pt x="0" y="8506"/>
                  </a:lnTo>
                  <a:lnTo>
                    <a:pt x="19232" y="9023"/>
                  </a:lnTo>
                  <a:lnTo>
                    <a:pt x="18513" y="37562"/>
                  </a:lnTo>
                  <a:lnTo>
                    <a:pt x="26985" y="38247"/>
                  </a:lnTo>
                  <a:lnTo>
                    <a:pt x="27887" y="7319"/>
                  </a:lnTo>
                  <a:cubicBezTo>
                    <a:pt x="27937" y="3810"/>
                    <a:pt x="25163" y="903"/>
                    <a:pt x="21655" y="76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2"/>
            <p:cNvSpPr/>
            <p:nvPr/>
          </p:nvSpPr>
          <p:spPr>
            <a:xfrm>
              <a:off x="5259343" y="3733744"/>
              <a:ext cx="68587" cy="817211"/>
            </a:xfrm>
            <a:custGeom>
              <a:avLst/>
              <a:gdLst/>
              <a:ahLst/>
              <a:cxnLst/>
              <a:rect l="l" t="t" r="r" b="b"/>
              <a:pathLst>
                <a:path w="2140" h="25498" extrusionOk="0">
                  <a:moveTo>
                    <a:pt x="1" y="1"/>
                  </a:moveTo>
                  <a:lnTo>
                    <a:pt x="1" y="25498"/>
                  </a:lnTo>
                  <a:lnTo>
                    <a:pt x="2140" y="25498"/>
                  </a:lnTo>
                  <a:lnTo>
                    <a:pt x="2140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2"/>
            <p:cNvSpPr/>
            <p:nvPr/>
          </p:nvSpPr>
          <p:spPr>
            <a:xfrm>
              <a:off x="4686898" y="2876407"/>
              <a:ext cx="544113" cy="808109"/>
            </a:xfrm>
            <a:custGeom>
              <a:avLst/>
              <a:gdLst/>
              <a:ahLst/>
              <a:cxnLst/>
              <a:rect l="l" t="t" r="r" b="b"/>
              <a:pathLst>
                <a:path w="16977" h="25214" extrusionOk="0">
                  <a:moveTo>
                    <a:pt x="1989" y="0"/>
                  </a:moveTo>
                  <a:cubicBezTo>
                    <a:pt x="886" y="0"/>
                    <a:pt x="0" y="886"/>
                    <a:pt x="0" y="1989"/>
                  </a:cubicBezTo>
                  <a:lnTo>
                    <a:pt x="0" y="20752"/>
                  </a:lnTo>
                  <a:cubicBezTo>
                    <a:pt x="0" y="23225"/>
                    <a:pt x="2005" y="25214"/>
                    <a:pt x="4462" y="25214"/>
                  </a:cubicBezTo>
                  <a:lnTo>
                    <a:pt x="16976" y="25214"/>
                  </a:lnTo>
                  <a:lnTo>
                    <a:pt x="16976" y="1989"/>
                  </a:lnTo>
                  <a:cubicBezTo>
                    <a:pt x="16976" y="886"/>
                    <a:pt x="16074" y="0"/>
                    <a:pt x="1498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2"/>
            <p:cNvSpPr/>
            <p:nvPr/>
          </p:nvSpPr>
          <p:spPr>
            <a:xfrm>
              <a:off x="4794009" y="3627723"/>
              <a:ext cx="976243" cy="106053"/>
            </a:xfrm>
            <a:custGeom>
              <a:avLst/>
              <a:gdLst/>
              <a:ahLst/>
              <a:cxnLst/>
              <a:rect l="l" t="t" r="r" b="b"/>
              <a:pathLst>
                <a:path w="30460" h="3309" extrusionOk="0">
                  <a:moveTo>
                    <a:pt x="3308" y="0"/>
                  </a:moveTo>
                  <a:cubicBezTo>
                    <a:pt x="1487" y="0"/>
                    <a:pt x="0" y="1471"/>
                    <a:pt x="0" y="3309"/>
                  </a:cubicBezTo>
                  <a:lnTo>
                    <a:pt x="30460" y="3309"/>
                  </a:lnTo>
                  <a:cubicBezTo>
                    <a:pt x="30460" y="1471"/>
                    <a:pt x="28973" y="0"/>
                    <a:pt x="2715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2"/>
            <p:cNvSpPr/>
            <p:nvPr/>
          </p:nvSpPr>
          <p:spPr>
            <a:xfrm>
              <a:off x="4820771" y="3613268"/>
              <a:ext cx="410240" cy="74132"/>
            </a:xfrm>
            <a:custGeom>
              <a:avLst/>
              <a:gdLst/>
              <a:ahLst/>
              <a:cxnLst/>
              <a:rect l="l" t="t" r="r" b="b"/>
              <a:pathLst>
                <a:path w="12800" h="2313" extrusionOk="0">
                  <a:moveTo>
                    <a:pt x="12799" y="0"/>
                  </a:moveTo>
                  <a:cubicBezTo>
                    <a:pt x="12783" y="0"/>
                    <a:pt x="12783" y="201"/>
                    <a:pt x="12699" y="552"/>
                  </a:cubicBezTo>
                  <a:cubicBezTo>
                    <a:pt x="12565" y="1020"/>
                    <a:pt x="12265" y="1437"/>
                    <a:pt x="11864" y="1738"/>
                  </a:cubicBezTo>
                  <a:cubicBezTo>
                    <a:pt x="11596" y="1938"/>
                    <a:pt x="11279" y="2072"/>
                    <a:pt x="10945" y="2122"/>
                  </a:cubicBezTo>
                  <a:cubicBezTo>
                    <a:pt x="10701" y="2154"/>
                    <a:pt x="10451" y="2166"/>
                    <a:pt x="10198" y="2166"/>
                  </a:cubicBezTo>
                  <a:cubicBezTo>
                    <a:pt x="10052" y="2166"/>
                    <a:pt x="9905" y="2162"/>
                    <a:pt x="9758" y="2156"/>
                  </a:cubicBezTo>
                  <a:lnTo>
                    <a:pt x="7035" y="2156"/>
                  </a:lnTo>
                  <a:cubicBezTo>
                    <a:pt x="5080" y="2156"/>
                    <a:pt x="3326" y="2172"/>
                    <a:pt x="2056" y="2189"/>
                  </a:cubicBezTo>
                  <a:lnTo>
                    <a:pt x="552" y="2206"/>
                  </a:lnTo>
                  <a:lnTo>
                    <a:pt x="134" y="2223"/>
                  </a:lnTo>
                  <a:cubicBezTo>
                    <a:pt x="101" y="2223"/>
                    <a:pt x="51" y="2223"/>
                    <a:pt x="1" y="2239"/>
                  </a:cubicBezTo>
                  <a:cubicBezTo>
                    <a:pt x="51" y="2256"/>
                    <a:pt x="101" y="2256"/>
                    <a:pt x="134" y="2256"/>
                  </a:cubicBezTo>
                  <a:lnTo>
                    <a:pt x="552" y="2273"/>
                  </a:lnTo>
                  <a:lnTo>
                    <a:pt x="2056" y="2289"/>
                  </a:lnTo>
                  <a:cubicBezTo>
                    <a:pt x="3326" y="2306"/>
                    <a:pt x="5080" y="2306"/>
                    <a:pt x="7035" y="2306"/>
                  </a:cubicBezTo>
                  <a:lnTo>
                    <a:pt x="9758" y="2306"/>
                  </a:lnTo>
                  <a:cubicBezTo>
                    <a:pt x="9859" y="2310"/>
                    <a:pt x="9959" y="2312"/>
                    <a:pt x="10059" y="2312"/>
                  </a:cubicBezTo>
                  <a:cubicBezTo>
                    <a:pt x="10360" y="2312"/>
                    <a:pt x="10661" y="2294"/>
                    <a:pt x="10961" y="2256"/>
                  </a:cubicBezTo>
                  <a:cubicBezTo>
                    <a:pt x="11847" y="2089"/>
                    <a:pt x="12549" y="1437"/>
                    <a:pt x="12749" y="568"/>
                  </a:cubicBezTo>
                  <a:cubicBezTo>
                    <a:pt x="12783" y="435"/>
                    <a:pt x="12799" y="284"/>
                    <a:pt x="12799" y="151"/>
                  </a:cubicBezTo>
                  <a:cubicBezTo>
                    <a:pt x="12799" y="101"/>
                    <a:pt x="12799" y="50"/>
                    <a:pt x="127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2"/>
            <p:cNvSpPr/>
            <p:nvPr/>
          </p:nvSpPr>
          <p:spPr>
            <a:xfrm>
              <a:off x="5233639" y="3733232"/>
              <a:ext cx="119995" cy="4840"/>
            </a:xfrm>
            <a:custGeom>
              <a:avLst/>
              <a:gdLst/>
              <a:ahLst/>
              <a:cxnLst/>
              <a:rect l="l" t="t" r="r" b="b"/>
              <a:pathLst>
                <a:path w="3744" h="151" extrusionOk="0">
                  <a:moveTo>
                    <a:pt x="1872" y="0"/>
                  </a:moveTo>
                  <a:cubicBezTo>
                    <a:pt x="836" y="0"/>
                    <a:pt x="1" y="33"/>
                    <a:pt x="1" y="67"/>
                  </a:cubicBezTo>
                  <a:cubicBezTo>
                    <a:pt x="1" y="117"/>
                    <a:pt x="836" y="150"/>
                    <a:pt x="1872" y="150"/>
                  </a:cubicBezTo>
                  <a:cubicBezTo>
                    <a:pt x="2908" y="150"/>
                    <a:pt x="3744" y="117"/>
                    <a:pt x="3744" y="67"/>
                  </a:cubicBezTo>
                  <a:cubicBezTo>
                    <a:pt x="3744" y="33"/>
                    <a:pt x="2908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2"/>
            <p:cNvSpPr/>
            <p:nvPr/>
          </p:nvSpPr>
          <p:spPr>
            <a:xfrm>
              <a:off x="5153867" y="3309467"/>
              <a:ext cx="496967" cy="380401"/>
            </a:xfrm>
            <a:custGeom>
              <a:avLst/>
              <a:gdLst/>
              <a:ahLst/>
              <a:cxnLst/>
              <a:rect l="l" t="t" r="r" b="b"/>
              <a:pathLst>
                <a:path w="15506" h="11869" extrusionOk="0">
                  <a:moveTo>
                    <a:pt x="6269" y="1"/>
                  </a:moveTo>
                  <a:cubicBezTo>
                    <a:pt x="5205" y="1"/>
                    <a:pt x="4234" y="22"/>
                    <a:pt x="3392" y="22"/>
                  </a:cubicBezTo>
                  <a:cubicBezTo>
                    <a:pt x="2340" y="39"/>
                    <a:pt x="1504" y="56"/>
                    <a:pt x="903" y="72"/>
                  </a:cubicBezTo>
                  <a:cubicBezTo>
                    <a:pt x="602" y="72"/>
                    <a:pt x="301" y="89"/>
                    <a:pt x="0" y="139"/>
                  </a:cubicBezTo>
                  <a:cubicBezTo>
                    <a:pt x="301" y="189"/>
                    <a:pt x="602" y="206"/>
                    <a:pt x="903" y="206"/>
                  </a:cubicBezTo>
                  <a:cubicBezTo>
                    <a:pt x="1487" y="223"/>
                    <a:pt x="2340" y="239"/>
                    <a:pt x="3392" y="256"/>
                  </a:cubicBezTo>
                  <a:cubicBezTo>
                    <a:pt x="4445" y="273"/>
                    <a:pt x="5698" y="273"/>
                    <a:pt x="7085" y="290"/>
                  </a:cubicBezTo>
                  <a:cubicBezTo>
                    <a:pt x="7787" y="323"/>
                    <a:pt x="8505" y="440"/>
                    <a:pt x="9173" y="657"/>
                  </a:cubicBezTo>
                  <a:cubicBezTo>
                    <a:pt x="9908" y="891"/>
                    <a:pt x="10610" y="1225"/>
                    <a:pt x="11228" y="1660"/>
                  </a:cubicBezTo>
                  <a:cubicBezTo>
                    <a:pt x="11863" y="2077"/>
                    <a:pt x="12448" y="2595"/>
                    <a:pt x="12933" y="3180"/>
                  </a:cubicBezTo>
                  <a:cubicBezTo>
                    <a:pt x="13384" y="3732"/>
                    <a:pt x="13768" y="4333"/>
                    <a:pt x="14069" y="4985"/>
                  </a:cubicBezTo>
                  <a:cubicBezTo>
                    <a:pt x="14637" y="6238"/>
                    <a:pt x="14737" y="7491"/>
                    <a:pt x="14904" y="8527"/>
                  </a:cubicBezTo>
                  <a:cubicBezTo>
                    <a:pt x="15071" y="9563"/>
                    <a:pt x="15205" y="10398"/>
                    <a:pt x="15305" y="10983"/>
                  </a:cubicBezTo>
                  <a:cubicBezTo>
                    <a:pt x="15339" y="11284"/>
                    <a:pt x="15406" y="11585"/>
                    <a:pt x="15506" y="11869"/>
                  </a:cubicBezTo>
                  <a:cubicBezTo>
                    <a:pt x="15506" y="11568"/>
                    <a:pt x="15489" y="11267"/>
                    <a:pt x="15439" y="10966"/>
                  </a:cubicBezTo>
                  <a:cubicBezTo>
                    <a:pt x="15372" y="10382"/>
                    <a:pt x="15272" y="9529"/>
                    <a:pt x="15138" y="8493"/>
                  </a:cubicBezTo>
                  <a:cubicBezTo>
                    <a:pt x="15055" y="7976"/>
                    <a:pt x="15005" y="7407"/>
                    <a:pt x="14888" y="6789"/>
                  </a:cubicBezTo>
                  <a:cubicBezTo>
                    <a:pt x="14871" y="6639"/>
                    <a:pt x="14838" y="6472"/>
                    <a:pt x="14804" y="6321"/>
                  </a:cubicBezTo>
                  <a:cubicBezTo>
                    <a:pt x="14771" y="6154"/>
                    <a:pt x="14721" y="6004"/>
                    <a:pt x="14670" y="5837"/>
                  </a:cubicBezTo>
                  <a:lnTo>
                    <a:pt x="14604" y="5603"/>
                  </a:lnTo>
                  <a:cubicBezTo>
                    <a:pt x="14587" y="5519"/>
                    <a:pt x="14553" y="5436"/>
                    <a:pt x="14520" y="5352"/>
                  </a:cubicBezTo>
                  <a:cubicBezTo>
                    <a:pt x="14453" y="5202"/>
                    <a:pt x="14403" y="5035"/>
                    <a:pt x="14336" y="4868"/>
                  </a:cubicBezTo>
                  <a:cubicBezTo>
                    <a:pt x="14019" y="4199"/>
                    <a:pt x="13635" y="3564"/>
                    <a:pt x="13167" y="2980"/>
                  </a:cubicBezTo>
                  <a:cubicBezTo>
                    <a:pt x="12665" y="2378"/>
                    <a:pt x="12064" y="1827"/>
                    <a:pt x="11412" y="1392"/>
                  </a:cubicBezTo>
                  <a:cubicBezTo>
                    <a:pt x="10761" y="941"/>
                    <a:pt x="10025" y="590"/>
                    <a:pt x="9274" y="373"/>
                  </a:cubicBezTo>
                  <a:cubicBezTo>
                    <a:pt x="8555" y="139"/>
                    <a:pt x="7837" y="22"/>
                    <a:pt x="7085" y="6"/>
                  </a:cubicBezTo>
                  <a:cubicBezTo>
                    <a:pt x="6807" y="2"/>
                    <a:pt x="6535" y="1"/>
                    <a:pt x="62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2"/>
            <p:cNvSpPr/>
            <p:nvPr/>
          </p:nvSpPr>
          <p:spPr>
            <a:xfrm>
              <a:off x="4991597" y="4323881"/>
              <a:ext cx="601418" cy="301526"/>
            </a:xfrm>
            <a:custGeom>
              <a:avLst/>
              <a:gdLst/>
              <a:ahLst/>
              <a:cxnLst/>
              <a:rect l="l" t="t" r="r" b="b"/>
              <a:pathLst>
                <a:path w="18765" h="9408" extrusionOk="0">
                  <a:moveTo>
                    <a:pt x="9374" y="1"/>
                  </a:moveTo>
                  <a:cubicBezTo>
                    <a:pt x="4194" y="1"/>
                    <a:pt x="1" y="4211"/>
                    <a:pt x="17" y="9407"/>
                  </a:cubicBezTo>
                  <a:lnTo>
                    <a:pt x="318" y="9407"/>
                  </a:lnTo>
                  <a:cubicBezTo>
                    <a:pt x="318" y="4395"/>
                    <a:pt x="4378" y="335"/>
                    <a:pt x="9374" y="335"/>
                  </a:cubicBezTo>
                  <a:cubicBezTo>
                    <a:pt x="14387" y="335"/>
                    <a:pt x="18447" y="4395"/>
                    <a:pt x="18447" y="9407"/>
                  </a:cubicBezTo>
                  <a:lnTo>
                    <a:pt x="18748" y="9407"/>
                  </a:lnTo>
                  <a:cubicBezTo>
                    <a:pt x="18764" y="4211"/>
                    <a:pt x="14570" y="1"/>
                    <a:pt x="937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2"/>
            <p:cNvSpPr/>
            <p:nvPr/>
          </p:nvSpPr>
          <p:spPr>
            <a:xfrm>
              <a:off x="4936984" y="4595377"/>
              <a:ext cx="104996" cy="89868"/>
            </a:xfrm>
            <a:custGeom>
              <a:avLst/>
              <a:gdLst/>
              <a:ahLst/>
              <a:cxnLst/>
              <a:rect l="l" t="t" r="r" b="b"/>
              <a:pathLst>
                <a:path w="3276" h="2804" extrusionOk="0">
                  <a:moveTo>
                    <a:pt x="1872" y="1"/>
                  </a:moveTo>
                  <a:cubicBezTo>
                    <a:pt x="619" y="1"/>
                    <a:pt x="0" y="1504"/>
                    <a:pt x="886" y="2390"/>
                  </a:cubicBezTo>
                  <a:cubicBezTo>
                    <a:pt x="1172" y="2676"/>
                    <a:pt x="1522" y="2803"/>
                    <a:pt x="1865" y="2803"/>
                  </a:cubicBezTo>
                  <a:cubicBezTo>
                    <a:pt x="2585" y="2803"/>
                    <a:pt x="3275" y="2242"/>
                    <a:pt x="3275" y="1404"/>
                  </a:cubicBezTo>
                  <a:cubicBezTo>
                    <a:pt x="3275" y="619"/>
                    <a:pt x="2640" y="1"/>
                    <a:pt x="18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2"/>
            <p:cNvSpPr/>
            <p:nvPr/>
          </p:nvSpPr>
          <p:spPr>
            <a:xfrm>
              <a:off x="5529781" y="4588967"/>
              <a:ext cx="104996" cy="89964"/>
            </a:xfrm>
            <a:custGeom>
              <a:avLst/>
              <a:gdLst/>
              <a:ahLst/>
              <a:cxnLst/>
              <a:rect l="l" t="t" r="r" b="b"/>
              <a:pathLst>
                <a:path w="3276" h="2807" extrusionOk="0">
                  <a:moveTo>
                    <a:pt x="1872" y="0"/>
                  </a:moveTo>
                  <a:cubicBezTo>
                    <a:pt x="619" y="0"/>
                    <a:pt x="1" y="1504"/>
                    <a:pt x="870" y="2390"/>
                  </a:cubicBezTo>
                  <a:cubicBezTo>
                    <a:pt x="1157" y="2677"/>
                    <a:pt x="1512" y="2806"/>
                    <a:pt x="1860" y="2806"/>
                  </a:cubicBezTo>
                  <a:cubicBezTo>
                    <a:pt x="2583" y="2806"/>
                    <a:pt x="3276" y="2250"/>
                    <a:pt x="3276" y="1404"/>
                  </a:cubicBezTo>
                  <a:cubicBezTo>
                    <a:pt x="3276" y="635"/>
                    <a:pt x="2641" y="0"/>
                    <a:pt x="18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2"/>
            <p:cNvSpPr/>
            <p:nvPr/>
          </p:nvSpPr>
          <p:spPr>
            <a:xfrm>
              <a:off x="5006052" y="4548808"/>
              <a:ext cx="583214" cy="4840"/>
            </a:xfrm>
            <a:custGeom>
              <a:avLst/>
              <a:gdLst/>
              <a:ahLst/>
              <a:cxnLst/>
              <a:rect l="l" t="t" r="r" b="b"/>
              <a:pathLst>
                <a:path w="18197" h="151" extrusionOk="0">
                  <a:moveTo>
                    <a:pt x="9107" y="0"/>
                  </a:moveTo>
                  <a:cubicBezTo>
                    <a:pt x="4078" y="0"/>
                    <a:pt x="1" y="33"/>
                    <a:pt x="1" y="67"/>
                  </a:cubicBezTo>
                  <a:cubicBezTo>
                    <a:pt x="1" y="117"/>
                    <a:pt x="4078" y="150"/>
                    <a:pt x="9107" y="150"/>
                  </a:cubicBezTo>
                  <a:cubicBezTo>
                    <a:pt x="14119" y="150"/>
                    <a:pt x="18196" y="117"/>
                    <a:pt x="18196" y="67"/>
                  </a:cubicBezTo>
                  <a:cubicBezTo>
                    <a:pt x="18196" y="33"/>
                    <a:pt x="14136" y="0"/>
                    <a:pt x="910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2"/>
            <p:cNvSpPr/>
            <p:nvPr/>
          </p:nvSpPr>
          <p:spPr>
            <a:xfrm>
              <a:off x="4541776" y="2672184"/>
              <a:ext cx="83042" cy="176403"/>
            </a:xfrm>
            <a:custGeom>
              <a:avLst/>
              <a:gdLst/>
              <a:ahLst/>
              <a:cxnLst/>
              <a:rect l="l" t="t" r="r" b="b"/>
              <a:pathLst>
                <a:path w="2591" h="5504" extrusionOk="0">
                  <a:moveTo>
                    <a:pt x="1449" y="0"/>
                  </a:moveTo>
                  <a:cubicBezTo>
                    <a:pt x="668" y="0"/>
                    <a:pt x="48" y="1709"/>
                    <a:pt x="17" y="2696"/>
                  </a:cubicBezTo>
                  <a:cubicBezTo>
                    <a:pt x="0" y="3365"/>
                    <a:pt x="51" y="4668"/>
                    <a:pt x="802" y="5504"/>
                  </a:cubicBezTo>
                  <a:cubicBezTo>
                    <a:pt x="1521" y="4768"/>
                    <a:pt x="2206" y="3833"/>
                    <a:pt x="2440" y="2847"/>
                  </a:cubicBezTo>
                  <a:cubicBezTo>
                    <a:pt x="2574" y="2329"/>
                    <a:pt x="2590" y="1794"/>
                    <a:pt x="2473" y="1276"/>
                  </a:cubicBezTo>
                  <a:cubicBezTo>
                    <a:pt x="2373" y="758"/>
                    <a:pt x="2056" y="307"/>
                    <a:pt x="1604" y="23"/>
                  </a:cubicBezTo>
                  <a:cubicBezTo>
                    <a:pt x="1552" y="8"/>
                    <a:pt x="1500" y="0"/>
                    <a:pt x="144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2"/>
            <p:cNvSpPr/>
            <p:nvPr/>
          </p:nvSpPr>
          <p:spPr>
            <a:xfrm>
              <a:off x="4591037" y="2844998"/>
              <a:ext cx="103938" cy="66023"/>
            </a:xfrm>
            <a:custGeom>
              <a:avLst/>
              <a:gdLst/>
              <a:ahLst/>
              <a:cxnLst/>
              <a:rect l="l" t="t" r="r" b="b"/>
              <a:pathLst>
                <a:path w="3243" h="2060" extrusionOk="0">
                  <a:moveTo>
                    <a:pt x="2009" y="0"/>
                  </a:moveTo>
                  <a:cubicBezTo>
                    <a:pt x="1572" y="0"/>
                    <a:pt x="1143" y="126"/>
                    <a:pt x="769" y="362"/>
                  </a:cubicBezTo>
                  <a:cubicBezTo>
                    <a:pt x="285" y="713"/>
                    <a:pt x="1" y="1281"/>
                    <a:pt x="51" y="1883"/>
                  </a:cubicBezTo>
                  <a:cubicBezTo>
                    <a:pt x="334" y="2006"/>
                    <a:pt x="621" y="2059"/>
                    <a:pt x="908" y="2059"/>
                  </a:cubicBezTo>
                  <a:cubicBezTo>
                    <a:pt x="1436" y="2059"/>
                    <a:pt x="1965" y="1881"/>
                    <a:pt x="2473" y="1632"/>
                  </a:cubicBezTo>
                  <a:cubicBezTo>
                    <a:pt x="2707" y="1532"/>
                    <a:pt x="2908" y="1381"/>
                    <a:pt x="3058" y="1181"/>
                  </a:cubicBezTo>
                  <a:cubicBezTo>
                    <a:pt x="3209" y="964"/>
                    <a:pt x="3242" y="696"/>
                    <a:pt x="3142" y="462"/>
                  </a:cubicBezTo>
                  <a:cubicBezTo>
                    <a:pt x="2975" y="228"/>
                    <a:pt x="2741" y="78"/>
                    <a:pt x="2457" y="45"/>
                  </a:cubicBezTo>
                  <a:cubicBezTo>
                    <a:pt x="2308" y="15"/>
                    <a:pt x="2158" y="0"/>
                    <a:pt x="200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2"/>
            <p:cNvSpPr/>
            <p:nvPr/>
          </p:nvSpPr>
          <p:spPr>
            <a:xfrm>
              <a:off x="4551936" y="2875990"/>
              <a:ext cx="97496" cy="100060"/>
            </a:xfrm>
            <a:custGeom>
              <a:avLst/>
              <a:gdLst/>
              <a:ahLst/>
              <a:cxnLst/>
              <a:rect l="l" t="t" r="r" b="b"/>
              <a:pathLst>
                <a:path w="3042" h="3122" extrusionOk="0">
                  <a:moveTo>
                    <a:pt x="2939" y="1"/>
                  </a:moveTo>
                  <a:cubicBezTo>
                    <a:pt x="2908" y="1"/>
                    <a:pt x="2875" y="5"/>
                    <a:pt x="2841" y="13"/>
                  </a:cubicBezTo>
                  <a:cubicBezTo>
                    <a:pt x="2691" y="47"/>
                    <a:pt x="2524" y="80"/>
                    <a:pt x="2373" y="147"/>
                  </a:cubicBezTo>
                  <a:cubicBezTo>
                    <a:pt x="1856" y="348"/>
                    <a:pt x="1404" y="682"/>
                    <a:pt x="1054" y="1099"/>
                  </a:cubicBezTo>
                  <a:cubicBezTo>
                    <a:pt x="870" y="1333"/>
                    <a:pt x="686" y="1567"/>
                    <a:pt x="536" y="1818"/>
                  </a:cubicBezTo>
                  <a:cubicBezTo>
                    <a:pt x="402" y="2018"/>
                    <a:pt x="285" y="2252"/>
                    <a:pt x="201" y="2470"/>
                  </a:cubicBezTo>
                  <a:cubicBezTo>
                    <a:pt x="118" y="2687"/>
                    <a:pt x="51" y="2904"/>
                    <a:pt x="1" y="3121"/>
                  </a:cubicBezTo>
                  <a:cubicBezTo>
                    <a:pt x="118" y="2921"/>
                    <a:pt x="201" y="2720"/>
                    <a:pt x="268" y="2503"/>
                  </a:cubicBezTo>
                  <a:cubicBezTo>
                    <a:pt x="368" y="2286"/>
                    <a:pt x="485" y="2069"/>
                    <a:pt x="619" y="1885"/>
                  </a:cubicBezTo>
                  <a:cubicBezTo>
                    <a:pt x="786" y="1634"/>
                    <a:pt x="953" y="1400"/>
                    <a:pt x="1137" y="1166"/>
                  </a:cubicBezTo>
                  <a:cubicBezTo>
                    <a:pt x="1488" y="765"/>
                    <a:pt x="1922" y="431"/>
                    <a:pt x="2407" y="214"/>
                  </a:cubicBezTo>
                  <a:cubicBezTo>
                    <a:pt x="2774" y="47"/>
                    <a:pt x="3042" y="30"/>
                    <a:pt x="3025" y="13"/>
                  </a:cubicBezTo>
                  <a:cubicBezTo>
                    <a:pt x="3000" y="5"/>
                    <a:pt x="2971" y="1"/>
                    <a:pt x="29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2"/>
            <p:cNvSpPr/>
            <p:nvPr/>
          </p:nvSpPr>
          <p:spPr>
            <a:xfrm>
              <a:off x="4549275" y="2720035"/>
              <a:ext cx="31633" cy="275277"/>
            </a:xfrm>
            <a:custGeom>
              <a:avLst/>
              <a:gdLst/>
              <a:ahLst/>
              <a:cxnLst/>
              <a:rect l="l" t="t" r="r" b="b"/>
              <a:pathLst>
                <a:path w="987" h="8589" extrusionOk="0">
                  <a:moveTo>
                    <a:pt x="969" y="0"/>
                  </a:moveTo>
                  <a:cubicBezTo>
                    <a:pt x="936" y="117"/>
                    <a:pt x="919" y="234"/>
                    <a:pt x="919" y="351"/>
                  </a:cubicBezTo>
                  <a:cubicBezTo>
                    <a:pt x="903" y="585"/>
                    <a:pt x="869" y="886"/>
                    <a:pt x="819" y="1270"/>
                  </a:cubicBezTo>
                  <a:cubicBezTo>
                    <a:pt x="736" y="2056"/>
                    <a:pt x="635" y="3125"/>
                    <a:pt x="518" y="4295"/>
                  </a:cubicBezTo>
                  <a:cubicBezTo>
                    <a:pt x="385" y="5481"/>
                    <a:pt x="251" y="6550"/>
                    <a:pt x="151" y="7319"/>
                  </a:cubicBezTo>
                  <a:cubicBezTo>
                    <a:pt x="101" y="7703"/>
                    <a:pt x="67" y="8004"/>
                    <a:pt x="34" y="8238"/>
                  </a:cubicBezTo>
                  <a:cubicBezTo>
                    <a:pt x="0" y="8355"/>
                    <a:pt x="0" y="8472"/>
                    <a:pt x="0" y="8589"/>
                  </a:cubicBezTo>
                  <a:cubicBezTo>
                    <a:pt x="34" y="8472"/>
                    <a:pt x="50" y="8355"/>
                    <a:pt x="67" y="8254"/>
                  </a:cubicBezTo>
                  <a:cubicBezTo>
                    <a:pt x="117" y="8037"/>
                    <a:pt x="167" y="7720"/>
                    <a:pt x="234" y="7336"/>
                  </a:cubicBezTo>
                  <a:cubicBezTo>
                    <a:pt x="351" y="6567"/>
                    <a:pt x="502" y="5498"/>
                    <a:pt x="635" y="4311"/>
                  </a:cubicBezTo>
                  <a:cubicBezTo>
                    <a:pt x="752" y="3125"/>
                    <a:pt x="852" y="2056"/>
                    <a:pt x="903" y="1270"/>
                  </a:cubicBezTo>
                  <a:cubicBezTo>
                    <a:pt x="936" y="886"/>
                    <a:pt x="953" y="569"/>
                    <a:pt x="969" y="351"/>
                  </a:cubicBezTo>
                  <a:cubicBezTo>
                    <a:pt x="969" y="234"/>
                    <a:pt x="986" y="117"/>
                    <a:pt x="9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2"/>
            <p:cNvSpPr/>
            <p:nvPr/>
          </p:nvSpPr>
          <p:spPr>
            <a:xfrm>
              <a:off x="4444312" y="2818589"/>
              <a:ext cx="106598" cy="96951"/>
            </a:xfrm>
            <a:custGeom>
              <a:avLst/>
              <a:gdLst/>
              <a:ahLst/>
              <a:cxnLst/>
              <a:rect l="l" t="t" r="r" b="b"/>
              <a:pathLst>
                <a:path w="3326" h="3025" extrusionOk="0">
                  <a:moveTo>
                    <a:pt x="605" y="0"/>
                  </a:moveTo>
                  <a:cubicBezTo>
                    <a:pt x="468" y="0"/>
                    <a:pt x="338" y="37"/>
                    <a:pt x="234" y="134"/>
                  </a:cubicBezTo>
                  <a:cubicBezTo>
                    <a:pt x="0" y="351"/>
                    <a:pt x="67" y="735"/>
                    <a:pt x="184" y="1019"/>
                  </a:cubicBezTo>
                  <a:cubicBezTo>
                    <a:pt x="713" y="2243"/>
                    <a:pt x="1930" y="3024"/>
                    <a:pt x="3250" y="3024"/>
                  </a:cubicBezTo>
                  <a:cubicBezTo>
                    <a:pt x="3264" y="3024"/>
                    <a:pt x="3278" y="3024"/>
                    <a:pt x="3292" y="3024"/>
                  </a:cubicBezTo>
                  <a:lnTo>
                    <a:pt x="3325" y="2941"/>
                  </a:lnTo>
                  <a:cubicBezTo>
                    <a:pt x="3075" y="1704"/>
                    <a:pt x="2273" y="668"/>
                    <a:pt x="1120" y="134"/>
                  </a:cubicBezTo>
                  <a:cubicBezTo>
                    <a:pt x="962" y="59"/>
                    <a:pt x="777" y="0"/>
                    <a:pt x="605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2"/>
            <p:cNvSpPr/>
            <p:nvPr/>
          </p:nvSpPr>
          <p:spPr>
            <a:xfrm>
              <a:off x="4487163" y="2851248"/>
              <a:ext cx="70157" cy="117303"/>
            </a:xfrm>
            <a:custGeom>
              <a:avLst/>
              <a:gdLst/>
              <a:ahLst/>
              <a:cxnLst/>
              <a:rect l="l" t="t" r="r" b="b"/>
              <a:pathLst>
                <a:path w="2189" h="3660" extrusionOk="0">
                  <a:moveTo>
                    <a:pt x="0" y="0"/>
                  </a:moveTo>
                  <a:lnTo>
                    <a:pt x="0" y="0"/>
                  </a:lnTo>
                  <a:cubicBezTo>
                    <a:pt x="167" y="150"/>
                    <a:pt x="351" y="284"/>
                    <a:pt x="535" y="418"/>
                  </a:cubicBezTo>
                  <a:cubicBezTo>
                    <a:pt x="953" y="719"/>
                    <a:pt x="1320" y="1103"/>
                    <a:pt x="1621" y="1537"/>
                  </a:cubicBezTo>
                  <a:cubicBezTo>
                    <a:pt x="1788" y="1771"/>
                    <a:pt x="1905" y="2039"/>
                    <a:pt x="1988" y="2306"/>
                  </a:cubicBezTo>
                  <a:cubicBezTo>
                    <a:pt x="2055" y="2540"/>
                    <a:pt x="2089" y="2774"/>
                    <a:pt x="2089" y="3008"/>
                  </a:cubicBezTo>
                  <a:cubicBezTo>
                    <a:pt x="2089" y="3409"/>
                    <a:pt x="2039" y="3659"/>
                    <a:pt x="2055" y="3659"/>
                  </a:cubicBezTo>
                  <a:cubicBezTo>
                    <a:pt x="2089" y="3609"/>
                    <a:pt x="2105" y="3559"/>
                    <a:pt x="2105" y="3492"/>
                  </a:cubicBezTo>
                  <a:cubicBezTo>
                    <a:pt x="2189" y="3091"/>
                    <a:pt x="2189" y="2673"/>
                    <a:pt x="2089" y="2289"/>
                  </a:cubicBezTo>
                  <a:cubicBezTo>
                    <a:pt x="2005" y="1988"/>
                    <a:pt x="1888" y="1721"/>
                    <a:pt x="1721" y="1470"/>
                  </a:cubicBezTo>
                  <a:cubicBezTo>
                    <a:pt x="1420" y="1036"/>
                    <a:pt x="1019" y="652"/>
                    <a:pt x="585" y="351"/>
                  </a:cubicBezTo>
                  <a:cubicBezTo>
                    <a:pt x="401" y="234"/>
                    <a:pt x="267" y="134"/>
                    <a:pt x="167" y="84"/>
                  </a:cubicBezTo>
                  <a:cubicBezTo>
                    <a:pt x="117" y="50"/>
                    <a:pt x="6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2"/>
            <p:cNvSpPr/>
            <p:nvPr/>
          </p:nvSpPr>
          <p:spPr>
            <a:xfrm>
              <a:off x="4426652" y="2977621"/>
              <a:ext cx="241529" cy="241529"/>
            </a:xfrm>
            <a:custGeom>
              <a:avLst/>
              <a:gdLst/>
              <a:ahLst/>
              <a:cxnLst/>
              <a:rect l="l" t="t" r="r" b="b"/>
              <a:pathLst>
                <a:path w="7536" h="7536" extrusionOk="0">
                  <a:moveTo>
                    <a:pt x="0" y="0"/>
                  </a:moveTo>
                  <a:lnTo>
                    <a:pt x="0" y="3776"/>
                  </a:lnTo>
                  <a:cubicBezTo>
                    <a:pt x="0" y="5848"/>
                    <a:pt x="1688" y="7536"/>
                    <a:pt x="3776" y="7536"/>
                  </a:cubicBezTo>
                  <a:cubicBezTo>
                    <a:pt x="5848" y="7536"/>
                    <a:pt x="7536" y="5848"/>
                    <a:pt x="7536" y="3776"/>
                  </a:cubicBezTo>
                  <a:lnTo>
                    <a:pt x="753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2"/>
            <p:cNvSpPr/>
            <p:nvPr/>
          </p:nvSpPr>
          <p:spPr>
            <a:xfrm>
              <a:off x="4426652" y="3034926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cubicBezTo>
                    <a:pt x="351" y="301"/>
                    <a:pt x="234" y="217"/>
                    <a:pt x="134" y="150"/>
                  </a:cubicBez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0" y="67"/>
                    <a:pt x="33" y="117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lnTo>
                    <a:pt x="1704" y="1437"/>
                  </a:ln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lnTo>
                    <a:pt x="7118" y="451"/>
                  </a:lnTo>
                  <a:cubicBezTo>
                    <a:pt x="7252" y="334"/>
                    <a:pt x="7352" y="251"/>
                    <a:pt x="7435" y="167"/>
                  </a:cubicBezTo>
                  <a:cubicBezTo>
                    <a:pt x="7502" y="117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0"/>
                  </a:cubicBezTo>
                  <a:lnTo>
                    <a:pt x="7084" y="401"/>
                  </a:lnTo>
                  <a:cubicBezTo>
                    <a:pt x="6790" y="647"/>
                    <a:pt x="6399" y="956"/>
                    <a:pt x="5944" y="1330"/>
                  </a:cubicBez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2"/>
            <p:cNvSpPr/>
            <p:nvPr/>
          </p:nvSpPr>
          <p:spPr>
            <a:xfrm>
              <a:off x="4426652" y="3010825"/>
              <a:ext cx="241529" cy="46601"/>
            </a:xfrm>
            <a:custGeom>
              <a:avLst/>
              <a:gdLst/>
              <a:ahLst/>
              <a:cxnLst/>
              <a:rect l="l" t="t" r="r" b="b"/>
              <a:pathLst>
                <a:path w="7536" h="1454" extrusionOk="0">
                  <a:moveTo>
                    <a:pt x="3759" y="0"/>
                  </a:moveTo>
                  <a:lnTo>
                    <a:pt x="3743" y="17"/>
                  </a:lnTo>
                  <a:cubicBezTo>
                    <a:pt x="3002" y="494"/>
                    <a:pt x="2326" y="939"/>
                    <a:pt x="1747" y="1336"/>
                  </a:cubicBezTo>
                  <a:lnTo>
                    <a:pt x="1747" y="1336"/>
                  </a:lnTo>
                  <a:lnTo>
                    <a:pt x="501" y="401"/>
                  </a:lnTo>
                  <a:lnTo>
                    <a:pt x="134" y="151"/>
                  </a:lnTo>
                  <a:cubicBezTo>
                    <a:pt x="100" y="117"/>
                    <a:pt x="50" y="84"/>
                    <a:pt x="0" y="67"/>
                  </a:cubicBezTo>
                  <a:lnTo>
                    <a:pt x="0" y="67"/>
                  </a:lnTo>
                  <a:cubicBezTo>
                    <a:pt x="33" y="100"/>
                    <a:pt x="84" y="151"/>
                    <a:pt x="117" y="167"/>
                  </a:cubicBezTo>
                  <a:cubicBezTo>
                    <a:pt x="217" y="251"/>
                    <a:pt x="334" y="351"/>
                    <a:pt x="468" y="451"/>
                  </a:cubicBezTo>
                  <a:cubicBezTo>
                    <a:pt x="785" y="702"/>
                    <a:pt x="1203" y="1036"/>
                    <a:pt x="1704" y="1437"/>
                  </a:cubicBezTo>
                  <a:lnTo>
                    <a:pt x="1738" y="1454"/>
                  </a:lnTo>
                  <a:lnTo>
                    <a:pt x="1771" y="1437"/>
                  </a:lnTo>
                  <a:cubicBezTo>
                    <a:pt x="2348" y="1058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8"/>
                    <a:pt x="5932" y="1437"/>
                  </a:cubicBezTo>
                  <a:lnTo>
                    <a:pt x="5965" y="1454"/>
                  </a:lnTo>
                  <a:lnTo>
                    <a:pt x="5982" y="1437"/>
                  </a:lnTo>
                  <a:cubicBezTo>
                    <a:pt x="6450" y="1036"/>
                    <a:pt x="6834" y="702"/>
                    <a:pt x="7118" y="451"/>
                  </a:cubicBezTo>
                  <a:lnTo>
                    <a:pt x="7435" y="167"/>
                  </a:lnTo>
                  <a:cubicBezTo>
                    <a:pt x="7502" y="100"/>
                    <a:pt x="7536" y="67"/>
                    <a:pt x="7536" y="67"/>
                  </a:cubicBezTo>
                  <a:lnTo>
                    <a:pt x="7536" y="67"/>
                  </a:lnTo>
                  <a:cubicBezTo>
                    <a:pt x="7486" y="84"/>
                    <a:pt x="7452" y="117"/>
                    <a:pt x="7419" y="151"/>
                  </a:cubicBezTo>
                  <a:lnTo>
                    <a:pt x="7084" y="401"/>
                  </a:lnTo>
                  <a:lnTo>
                    <a:pt x="5944" y="1330"/>
                  </a:lnTo>
                  <a:lnTo>
                    <a:pt x="5944" y="1330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2"/>
            <p:cNvSpPr/>
            <p:nvPr/>
          </p:nvSpPr>
          <p:spPr>
            <a:xfrm>
              <a:off x="4426652" y="3059541"/>
              <a:ext cx="241529" cy="46633"/>
            </a:xfrm>
            <a:custGeom>
              <a:avLst/>
              <a:gdLst/>
              <a:ahLst/>
              <a:cxnLst/>
              <a:rect l="l" t="t" r="r" b="b"/>
              <a:pathLst>
                <a:path w="7536" h="1455" extrusionOk="0">
                  <a:moveTo>
                    <a:pt x="3759" y="1"/>
                  </a:moveTo>
                  <a:lnTo>
                    <a:pt x="3743" y="17"/>
                  </a:lnTo>
                  <a:lnTo>
                    <a:pt x="1736" y="1328"/>
                  </a:lnTo>
                  <a:lnTo>
                    <a:pt x="1736" y="1328"/>
                  </a:lnTo>
                  <a:lnTo>
                    <a:pt x="501" y="402"/>
                  </a:lnTo>
                  <a:cubicBezTo>
                    <a:pt x="351" y="301"/>
                    <a:pt x="234" y="218"/>
                    <a:pt x="134" y="151"/>
                  </a:cubicBezTo>
                  <a:cubicBezTo>
                    <a:pt x="100" y="118"/>
                    <a:pt x="50" y="84"/>
                    <a:pt x="0" y="68"/>
                  </a:cubicBezTo>
                  <a:lnTo>
                    <a:pt x="0" y="68"/>
                  </a:lnTo>
                  <a:cubicBezTo>
                    <a:pt x="0" y="68"/>
                    <a:pt x="34" y="101"/>
                    <a:pt x="117" y="168"/>
                  </a:cubicBezTo>
                  <a:lnTo>
                    <a:pt x="468" y="452"/>
                  </a:lnTo>
                  <a:cubicBezTo>
                    <a:pt x="785" y="702"/>
                    <a:pt x="1203" y="1037"/>
                    <a:pt x="1704" y="1438"/>
                  </a:cubicBezTo>
                  <a:lnTo>
                    <a:pt x="1738" y="1454"/>
                  </a:lnTo>
                  <a:lnTo>
                    <a:pt x="1771" y="1438"/>
                  </a:lnTo>
                  <a:cubicBezTo>
                    <a:pt x="2348" y="1059"/>
                    <a:pt x="3038" y="615"/>
                    <a:pt x="3777" y="138"/>
                  </a:cubicBezTo>
                  <a:lnTo>
                    <a:pt x="3777" y="138"/>
                  </a:lnTo>
                  <a:cubicBezTo>
                    <a:pt x="4566" y="615"/>
                    <a:pt x="5306" y="1059"/>
                    <a:pt x="5932" y="1438"/>
                  </a:cubicBezTo>
                  <a:lnTo>
                    <a:pt x="5965" y="1454"/>
                  </a:lnTo>
                  <a:lnTo>
                    <a:pt x="5982" y="1421"/>
                  </a:lnTo>
                  <a:lnTo>
                    <a:pt x="7118" y="452"/>
                  </a:lnTo>
                  <a:cubicBezTo>
                    <a:pt x="7252" y="335"/>
                    <a:pt x="7352" y="251"/>
                    <a:pt x="7435" y="168"/>
                  </a:cubicBezTo>
                  <a:cubicBezTo>
                    <a:pt x="7502" y="101"/>
                    <a:pt x="7536" y="68"/>
                    <a:pt x="7536" y="68"/>
                  </a:cubicBezTo>
                  <a:lnTo>
                    <a:pt x="7536" y="68"/>
                  </a:lnTo>
                  <a:cubicBezTo>
                    <a:pt x="7486" y="84"/>
                    <a:pt x="7452" y="118"/>
                    <a:pt x="7419" y="151"/>
                  </a:cubicBezTo>
                  <a:lnTo>
                    <a:pt x="7084" y="402"/>
                  </a:lnTo>
                  <a:lnTo>
                    <a:pt x="5944" y="1331"/>
                  </a:lnTo>
                  <a:lnTo>
                    <a:pt x="5944" y="1331"/>
                  </a:lnTo>
                  <a:lnTo>
                    <a:pt x="3810" y="17"/>
                  </a:lnTo>
                  <a:lnTo>
                    <a:pt x="3793" y="17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2"/>
            <p:cNvSpPr/>
            <p:nvPr/>
          </p:nvSpPr>
          <p:spPr>
            <a:xfrm>
              <a:off x="7679310" y="3501895"/>
              <a:ext cx="352935" cy="864805"/>
            </a:xfrm>
            <a:custGeom>
              <a:avLst/>
              <a:gdLst/>
              <a:ahLst/>
              <a:cxnLst/>
              <a:rect l="l" t="t" r="r" b="b"/>
              <a:pathLst>
                <a:path w="11012" h="26983" extrusionOk="0">
                  <a:moveTo>
                    <a:pt x="4046" y="0"/>
                  </a:moveTo>
                  <a:cubicBezTo>
                    <a:pt x="3910" y="0"/>
                    <a:pt x="3770" y="6"/>
                    <a:pt x="3627" y="17"/>
                  </a:cubicBezTo>
                  <a:cubicBezTo>
                    <a:pt x="2056" y="267"/>
                    <a:pt x="1371" y="2189"/>
                    <a:pt x="1505" y="3759"/>
                  </a:cubicBezTo>
                  <a:cubicBezTo>
                    <a:pt x="1638" y="5347"/>
                    <a:pt x="2290" y="6884"/>
                    <a:pt x="2106" y="8454"/>
                  </a:cubicBezTo>
                  <a:cubicBezTo>
                    <a:pt x="1889" y="10443"/>
                    <a:pt x="385" y="12130"/>
                    <a:pt x="201" y="14135"/>
                  </a:cubicBezTo>
                  <a:cubicBezTo>
                    <a:pt x="1" y="16491"/>
                    <a:pt x="1672" y="18580"/>
                    <a:pt x="2173" y="20902"/>
                  </a:cubicBezTo>
                  <a:cubicBezTo>
                    <a:pt x="2407" y="22022"/>
                    <a:pt x="2374" y="23208"/>
                    <a:pt x="2791" y="24294"/>
                  </a:cubicBezTo>
                  <a:cubicBezTo>
                    <a:pt x="3435" y="25933"/>
                    <a:pt x="5027" y="26982"/>
                    <a:pt x="6748" y="26982"/>
                  </a:cubicBezTo>
                  <a:cubicBezTo>
                    <a:pt x="6992" y="26982"/>
                    <a:pt x="7239" y="26961"/>
                    <a:pt x="7486" y="26917"/>
                  </a:cubicBezTo>
                  <a:cubicBezTo>
                    <a:pt x="9475" y="26566"/>
                    <a:pt x="10945" y="24845"/>
                    <a:pt x="10978" y="22824"/>
                  </a:cubicBezTo>
                  <a:cubicBezTo>
                    <a:pt x="11012" y="21019"/>
                    <a:pt x="9892" y="19315"/>
                    <a:pt x="10026" y="17494"/>
                  </a:cubicBezTo>
                  <a:cubicBezTo>
                    <a:pt x="10126" y="16174"/>
                    <a:pt x="10912" y="14904"/>
                    <a:pt x="10745" y="13567"/>
                  </a:cubicBezTo>
                  <a:cubicBezTo>
                    <a:pt x="10544" y="11997"/>
                    <a:pt x="9090" y="10877"/>
                    <a:pt x="8572" y="9357"/>
                  </a:cubicBezTo>
                  <a:cubicBezTo>
                    <a:pt x="8054" y="7853"/>
                    <a:pt x="8539" y="6199"/>
                    <a:pt x="8372" y="4611"/>
                  </a:cubicBezTo>
                  <a:cubicBezTo>
                    <a:pt x="8070" y="1914"/>
                    <a:pt x="6624" y="0"/>
                    <a:pt x="404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2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2"/>
            <p:cNvSpPr/>
            <p:nvPr/>
          </p:nvSpPr>
          <p:spPr>
            <a:xfrm>
              <a:off x="7531528" y="3943127"/>
              <a:ext cx="304731" cy="424727"/>
            </a:xfrm>
            <a:custGeom>
              <a:avLst/>
              <a:gdLst/>
              <a:ahLst/>
              <a:cxnLst/>
              <a:rect l="l" t="t" r="r" b="b"/>
              <a:pathLst>
                <a:path w="9508" h="13252" extrusionOk="0">
                  <a:moveTo>
                    <a:pt x="268" y="1"/>
                  </a:moveTo>
                  <a:lnTo>
                    <a:pt x="268" y="1"/>
                  </a:lnTo>
                  <a:cubicBezTo>
                    <a:pt x="0" y="2641"/>
                    <a:pt x="1170" y="5732"/>
                    <a:pt x="2523" y="8004"/>
                  </a:cubicBezTo>
                  <a:cubicBezTo>
                    <a:pt x="3893" y="10293"/>
                    <a:pt x="5949" y="12081"/>
                    <a:pt x="8405" y="13117"/>
                  </a:cubicBezTo>
                  <a:cubicBezTo>
                    <a:pt x="8576" y="13187"/>
                    <a:pt x="8765" y="13252"/>
                    <a:pt x="8939" y="13252"/>
                  </a:cubicBezTo>
                  <a:cubicBezTo>
                    <a:pt x="9055" y="13252"/>
                    <a:pt x="9164" y="13224"/>
                    <a:pt x="9257" y="13150"/>
                  </a:cubicBezTo>
                  <a:cubicBezTo>
                    <a:pt x="9441" y="12983"/>
                    <a:pt x="9474" y="12716"/>
                    <a:pt x="9474" y="12465"/>
                  </a:cubicBezTo>
                  <a:cubicBezTo>
                    <a:pt x="9508" y="6734"/>
                    <a:pt x="5765" y="1655"/>
                    <a:pt x="268" y="1"/>
                  </a:cubicBezTo>
                  <a:close/>
                </a:path>
              </a:pathLst>
            </a:custGeom>
            <a:solidFill>
              <a:srgbClr val="263238">
                <a:alpha val="196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2"/>
            <p:cNvSpPr/>
            <p:nvPr/>
          </p:nvSpPr>
          <p:spPr>
            <a:xfrm>
              <a:off x="7647741" y="4095204"/>
              <a:ext cx="259733" cy="445046"/>
            </a:xfrm>
            <a:custGeom>
              <a:avLst/>
              <a:gdLst/>
              <a:ahLst/>
              <a:cxnLst/>
              <a:rect l="l" t="t" r="r" b="b"/>
              <a:pathLst>
                <a:path w="8104" h="1388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51"/>
                    <a:pt x="50" y="101"/>
                    <a:pt x="84" y="151"/>
                  </a:cubicBezTo>
                  <a:lnTo>
                    <a:pt x="368" y="519"/>
                  </a:lnTo>
                  <a:cubicBezTo>
                    <a:pt x="618" y="836"/>
                    <a:pt x="969" y="1321"/>
                    <a:pt x="1404" y="1906"/>
                  </a:cubicBezTo>
                  <a:cubicBezTo>
                    <a:pt x="3659" y="4963"/>
                    <a:pt x="5581" y="8255"/>
                    <a:pt x="7151" y="11714"/>
                  </a:cubicBezTo>
                  <a:cubicBezTo>
                    <a:pt x="7452" y="12382"/>
                    <a:pt x="7686" y="12933"/>
                    <a:pt x="7836" y="13301"/>
                  </a:cubicBezTo>
                  <a:cubicBezTo>
                    <a:pt x="7920" y="13485"/>
                    <a:pt x="7987" y="13618"/>
                    <a:pt x="8020" y="13735"/>
                  </a:cubicBezTo>
                  <a:cubicBezTo>
                    <a:pt x="8054" y="13785"/>
                    <a:pt x="8070" y="13836"/>
                    <a:pt x="8104" y="13886"/>
                  </a:cubicBezTo>
                  <a:cubicBezTo>
                    <a:pt x="8087" y="13819"/>
                    <a:pt x="8070" y="13769"/>
                    <a:pt x="8054" y="13719"/>
                  </a:cubicBezTo>
                  <a:cubicBezTo>
                    <a:pt x="8020" y="13602"/>
                    <a:pt x="7953" y="13451"/>
                    <a:pt x="7887" y="13284"/>
                  </a:cubicBezTo>
                  <a:cubicBezTo>
                    <a:pt x="7753" y="12900"/>
                    <a:pt x="7536" y="12349"/>
                    <a:pt x="7235" y="11680"/>
                  </a:cubicBezTo>
                  <a:cubicBezTo>
                    <a:pt x="5731" y="8188"/>
                    <a:pt x="3793" y="4880"/>
                    <a:pt x="1487" y="1839"/>
                  </a:cubicBezTo>
                  <a:cubicBezTo>
                    <a:pt x="1053" y="1254"/>
                    <a:pt x="685" y="786"/>
                    <a:pt x="418" y="486"/>
                  </a:cubicBezTo>
                  <a:cubicBezTo>
                    <a:pt x="284" y="335"/>
                    <a:pt x="184" y="218"/>
                    <a:pt x="117" y="118"/>
                  </a:cubicBezTo>
                  <a:cubicBezTo>
                    <a:pt x="84" y="85"/>
                    <a:pt x="34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2"/>
            <p:cNvSpPr/>
            <p:nvPr/>
          </p:nvSpPr>
          <p:spPr>
            <a:xfrm>
              <a:off x="7852829" y="3735892"/>
              <a:ext cx="56793" cy="797404"/>
            </a:xfrm>
            <a:custGeom>
              <a:avLst/>
              <a:gdLst/>
              <a:ahLst/>
              <a:cxnLst/>
              <a:rect l="l" t="t" r="r" b="b"/>
              <a:pathLst>
                <a:path w="1772" h="24880" extrusionOk="0">
                  <a:moveTo>
                    <a:pt x="17" y="1"/>
                  </a:moveTo>
                  <a:cubicBezTo>
                    <a:pt x="1" y="84"/>
                    <a:pt x="1" y="168"/>
                    <a:pt x="17" y="251"/>
                  </a:cubicBezTo>
                  <a:cubicBezTo>
                    <a:pt x="17" y="435"/>
                    <a:pt x="17" y="669"/>
                    <a:pt x="34" y="986"/>
                  </a:cubicBezTo>
                  <a:cubicBezTo>
                    <a:pt x="67" y="1621"/>
                    <a:pt x="101" y="2540"/>
                    <a:pt x="151" y="3643"/>
                  </a:cubicBezTo>
                  <a:cubicBezTo>
                    <a:pt x="268" y="5899"/>
                    <a:pt x="452" y="9023"/>
                    <a:pt x="702" y="12448"/>
                  </a:cubicBezTo>
                  <a:cubicBezTo>
                    <a:pt x="936" y="15890"/>
                    <a:pt x="1187" y="18998"/>
                    <a:pt x="1404" y="21237"/>
                  </a:cubicBezTo>
                  <a:cubicBezTo>
                    <a:pt x="1504" y="22357"/>
                    <a:pt x="1588" y="23259"/>
                    <a:pt x="1655" y="23910"/>
                  </a:cubicBezTo>
                  <a:cubicBezTo>
                    <a:pt x="1671" y="24211"/>
                    <a:pt x="1705" y="24445"/>
                    <a:pt x="1721" y="24629"/>
                  </a:cubicBezTo>
                  <a:cubicBezTo>
                    <a:pt x="1721" y="24712"/>
                    <a:pt x="1738" y="24796"/>
                    <a:pt x="1755" y="24880"/>
                  </a:cubicBezTo>
                  <a:cubicBezTo>
                    <a:pt x="1772" y="24796"/>
                    <a:pt x="1755" y="24712"/>
                    <a:pt x="1755" y="24629"/>
                  </a:cubicBezTo>
                  <a:cubicBezTo>
                    <a:pt x="1738" y="24445"/>
                    <a:pt x="1721" y="24211"/>
                    <a:pt x="1705" y="23894"/>
                  </a:cubicBezTo>
                  <a:cubicBezTo>
                    <a:pt x="1655" y="23259"/>
                    <a:pt x="1588" y="22357"/>
                    <a:pt x="1504" y="21237"/>
                  </a:cubicBezTo>
                  <a:cubicBezTo>
                    <a:pt x="1320" y="18981"/>
                    <a:pt x="1087" y="15874"/>
                    <a:pt x="853" y="12448"/>
                  </a:cubicBezTo>
                  <a:cubicBezTo>
                    <a:pt x="602" y="9006"/>
                    <a:pt x="402" y="5899"/>
                    <a:pt x="268" y="3643"/>
                  </a:cubicBezTo>
                  <a:cubicBezTo>
                    <a:pt x="184" y="2524"/>
                    <a:pt x="134" y="1621"/>
                    <a:pt x="84" y="986"/>
                  </a:cubicBezTo>
                  <a:cubicBezTo>
                    <a:pt x="67" y="669"/>
                    <a:pt x="51" y="435"/>
                    <a:pt x="34" y="251"/>
                  </a:cubicBezTo>
                  <a:cubicBezTo>
                    <a:pt x="34" y="168"/>
                    <a:pt x="34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2"/>
            <p:cNvSpPr/>
            <p:nvPr/>
          </p:nvSpPr>
          <p:spPr>
            <a:xfrm>
              <a:off x="7775717" y="4419743"/>
              <a:ext cx="211017" cy="256560"/>
            </a:xfrm>
            <a:custGeom>
              <a:avLst/>
              <a:gdLst/>
              <a:ahLst/>
              <a:cxnLst/>
              <a:rect l="l" t="t" r="r" b="b"/>
              <a:pathLst>
                <a:path w="6584" h="8005" extrusionOk="0">
                  <a:moveTo>
                    <a:pt x="0" y="0"/>
                  </a:moveTo>
                  <a:lnTo>
                    <a:pt x="268" y="5013"/>
                  </a:lnTo>
                  <a:cubicBezTo>
                    <a:pt x="350" y="6696"/>
                    <a:pt x="1753" y="8004"/>
                    <a:pt x="3445" y="8004"/>
                  </a:cubicBezTo>
                  <a:cubicBezTo>
                    <a:pt x="3467" y="8004"/>
                    <a:pt x="3488" y="8004"/>
                    <a:pt x="3509" y="8004"/>
                  </a:cubicBezTo>
                  <a:cubicBezTo>
                    <a:pt x="5214" y="7954"/>
                    <a:pt x="6584" y="6550"/>
                    <a:pt x="6584" y="4846"/>
                  </a:cubicBezTo>
                  <a:lnTo>
                    <a:pt x="658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2"/>
            <p:cNvSpPr/>
            <p:nvPr/>
          </p:nvSpPr>
          <p:spPr>
            <a:xfrm>
              <a:off x="6691305" y="2375177"/>
              <a:ext cx="517864" cy="314378"/>
            </a:xfrm>
            <a:custGeom>
              <a:avLst/>
              <a:gdLst/>
              <a:ahLst/>
              <a:cxnLst/>
              <a:rect l="l" t="t" r="r" b="b"/>
              <a:pathLst>
                <a:path w="16158" h="9809" extrusionOk="0">
                  <a:moveTo>
                    <a:pt x="435" y="0"/>
                  </a:moveTo>
                  <a:lnTo>
                    <a:pt x="1" y="936"/>
                  </a:lnTo>
                  <a:lnTo>
                    <a:pt x="15573" y="9808"/>
                  </a:lnTo>
                  <a:lnTo>
                    <a:pt x="16158" y="8689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2"/>
            <p:cNvSpPr/>
            <p:nvPr/>
          </p:nvSpPr>
          <p:spPr>
            <a:xfrm>
              <a:off x="6680600" y="2313064"/>
              <a:ext cx="36986" cy="43941"/>
            </a:xfrm>
            <a:custGeom>
              <a:avLst/>
              <a:gdLst/>
              <a:ahLst/>
              <a:cxnLst/>
              <a:rect l="l" t="t" r="r" b="b"/>
              <a:pathLst>
                <a:path w="1154" h="1371" extrusionOk="0">
                  <a:moveTo>
                    <a:pt x="719" y="0"/>
                  </a:moveTo>
                  <a:lnTo>
                    <a:pt x="0" y="1103"/>
                  </a:lnTo>
                  <a:lnTo>
                    <a:pt x="502" y="1370"/>
                  </a:lnTo>
                  <a:lnTo>
                    <a:pt x="1153" y="267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2"/>
            <p:cNvSpPr/>
            <p:nvPr/>
          </p:nvSpPr>
          <p:spPr>
            <a:xfrm>
              <a:off x="7053855" y="2609719"/>
              <a:ext cx="124258" cy="553760"/>
            </a:xfrm>
            <a:custGeom>
              <a:avLst/>
              <a:gdLst/>
              <a:ahLst/>
              <a:cxnLst/>
              <a:rect l="l" t="t" r="r" b="b"/>
              <a:pathLst>
                <a:path w="3877" h="17278" extrusionOk="0">
                  <a:moveTo>
                    <a:pt x="3058" y="1"/>
                  </a:moveTo>
                  <a:lnTo>
                    <a:pt x="0" y="17277"/>
                  </a:lnTo>
                  <a:lnTo>
                    <a:pt x="0" y="17277"/>
                  </a:lnTo>
                  <a:lnTo>
                    <a:pt x="1237" y="17260"/>
                  </a:lnTo>
                  <a:lnTo>
                    <a:pt x="3877" y="468"/>
                  </a:lnTo>
                  <a:lnTo>
                    <a:pt x="305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2"/>
            <p:cNvSpPr/>
            <p:nvPr/>
          </p:nvSpPr>
          <p:spPr>
            <a:xfrm>
              <a:off x="6937641" y="3161075"/>
              <a:ext cx="268323" cy="58075"/>
            </a:xfrm>
            <a:custGeom>
              <a:avLst/>
              <a:gdLst/>
              <a:ahLst/>
              <a:cxnLst/>
              <a:rect l="l" t="t" r="r" b="b"/>
              <a:pathLst>
                <a:path w="8372" h="1812" extrusionOk="0">
                  <a:moveTo>
                    <a:pt x="4225" y="1"/>
                  </a:moveTo>
                  <a:cubicBezTo>
                    <a:pt x="1796" y="1"/>
                    <a:pt x="1" y="1812"/>
                    <a:pt x="1" y="1812"/>
                  </a:cubicBezTo>
                  <a:lnTo>
                    <a:pt x="8372" y="1795"/>
                  </a:lnTo>
                  <a:cubicBezTo>
                    <a:pt x="7369" y="709"/>
                    <a:pt x="5966" y="74"/>
                    <a:pt x="4478" y="7"/>
                  </a:cubicBezTo>
                  <a:cubicBezTo>
                    <a:pt x="4393" y="3"/>
                    <a:pt x="4309" y="1"/>
                    <a:pt x="42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2"/>
            <p:cNvSpPr/>
            <p:nvPr/>
          </p:nvSpPr>
          <p:spPr>
            <a:xfrm>
              <a:off x="6481922" y="2321109"/>
              <a:ext cx="288130" cy="271496"/>
            </a:xfrm>
            <a:custGeom>
              <a:avLst/>
              <a:gdLst/>
              <a:ahLst/>
              <a:cxnLst/>
              <a:rect l="l" t="t" r="r" b="b"/>
              <a:pathLst>
                <a:path w="8990" h="8471" extrusionOk="0">
                  <a:moveTo>
                    <a:pt x="4887" y="1"/>
                  </a:moveTo>
                  <a:cubicBezTo>
                    <a:pt x="3657" y="1"/>
                    <a:pt x="2458" y="632"/>
                    <a:pt x="1788" y="1771"/>
                  </a:cubicBezTo>
                  <a:lnTo>
                    <a:pt x="1" y="4879"/>
                  </a:lnTo>
                  <a:lnTo>
                    <a:pt x="6216" y="8471"/>
                  </a:lnTo>
                  <a:lnTo>
                    <a:pt x="8021" y="5363"/>
                  </a:lnTo>
                  <a:cubicBezTo>
                    <a:pt x="8990" y="3642"/>
                    <a:pt x="8388" y="1470"/>
                    <a:pt x="6684" y="484"/>
                  </a:cubicBezTo>
                  <a:cubicBezTo>
                    <a:pt x="6118" y="157"/>
                    <a:pt x="5499" y="1"/>
                    <a:pt x="48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37"/>
          <p:cNvSpPr txBox="1">
            <a:spLocks noGrp="1"/>
          </p:cNvSpPr>
          <p:nvPr>
            <p:ph type="title"/>
          </p:nvPr>
        </p:nvSpPr>
        <p:spPr>
          <a:xfrm>
            <a:off x="720000" y="111332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bg1"/>
                </a:solidFill>
              </a:rPr>
              <a:t>AUTHORS &amp; POETS PAGE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A79358-7E5D-4883-AEC2-7600DE16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872" y="697988"/>
            <a:ext cx="4858556" cy="4858556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7DE2D0F9-BADA-4BD4-B80A-4EB5B79D8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38512" y="271532"/>
            <a:ext cx="5124812" cy="5124812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428DA7-E8A1-4E51-89B7-B11F2894A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627" y="2641203"/>
            <a:ext cx="1246745" cy="2439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8A2DA3-42D9-4B0A-9430-50F4CCB7EB6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169" y="2641203"/>
            <a:ext cx="1303104" cy="2502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742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561;p37">
            <a:extLst>
              <a:ext uri="{FF2B5EF4-FFF2-40B4-BE49-F238E27FC236}">
                <a16:creationId xmlns:a16="http://schemas.microsoft.com/office/drawing/2014/main" id="{9CB6549A-9025-4B49-9BAC-55E455A5917D}"/>
              </a:ext>
            </a:extLst>
          </p:cNvPr>
          <p:cNvSpPr txBox="1">
            <a:spLocks/>
          </p:cNvSpPr>
          <p:nvPr/>
        </p:nvSpPr>
        <p:spPr>
          <a:xfrm>
            <a:off x="121024" y="-56109"/>
            <a:ext cx="9144000" cy="64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</a:rPr>
              <a:t>Includes </a:t>
            </a:r>
            <a:r>
              <a:rPr lang="en-US" sz="2200" u="sng" dirty="0">
                <a:solidFill>
                  <a:schemeClr val="bg1"/>
                </a:solidFill>
              </a:rPr>
              <a:t>Dark-Mode</a:t>
            </a:r>
            <a:r>
              <a:rPr lang="en-US" sz="2200" dirty="0">
                <a:solidFill>
                  <a:schemeClr val="bg1"/>
                </a:solidFill>
              </a:rPr>
              <a:t> feature to enable the readers to view at comfort.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006CBF-29C0-44D9-8591-10792E55869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0" b="11446"/>
          <a:stretch>
            <a:fillRect/>
          </a:stretch>
        </p:blipFill>
        <p:spPr bwMode="auto">
          <a:xfrm>
            <a:off x="793884" y="588630"/>
            <a:ext cx="5751295" cy="45172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Picture 2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6A3505BB-AC73-465D-AB92-A6A7797F4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297" y="2076306"/>
            <a:ext cx="1625285" cy="3067193"/>
          </a:xfrm>
          <a:prstGeom prst="rect">
            <a:avLst/>
          </a:prstGeom>
        </p:spPr>
      </p:pic>
      <p:pic>
        <p:nvPicPr>
          <p:cNvPr id="9" name="Picture 8" descr="A picture containing text, phone, screenshot&#10;&#10;Description automatically generated">
            <a:extLst>
              <a:ext uri="{FF2B5EF4-FFF2-40B4-BE49-F238E27FC236}">
                <a16:creationId xmlns:a16="http://schemas.microsoft.com/office/drawing/2014/main" id="{7310AC17-5E81-423B-8EAF-F989AD497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716" y="1835675"/>
            <a:ext cx="1734588" cy="33078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DB30AE-B1A1-40AC-B731-9F8677A0592D}"/>
              </a:ext>
            </a:extLst>
          </p:cNvPr>
          <p:cNvSpPr txBox="1"/>
          <p:nvPr/>
        </p:nvSpPr>
        <p:spPr>
          <a:xfrm>
            <a:off x="20425" y="874059"/>
            <a:ext cx="4370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F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A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T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U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R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E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Lilita One" panose="020B0604020202020204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662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5226E3-DF0B-4CEA-8360-425F062DC8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0670" y="0"/>
            <a:ext cx="272550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6384A4-EFC9-4D2B-BDCF-1EB48204C211}"/>
              </a:ext>
            </a:extLst>
          </p:cNvPr>
          <p:cNvSpPr txBox="1"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5BC52-3764-444E-81E5-541A2290BF0F}"/>
              </a:ext>
            </a:extLst>
          </p:cNvPr>
          <p:cNvSpPr txBox="1"/>
          <p:nvPr/>
        </p:nvSpPr>
        <p:spPr>
          <a:xfrm>
            <a:off x="3597748" y="2371694"/>
            <a:ext cx="1095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 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0275E01-D661-4DD6-8423-8BA4408B0E48}"/>
              </a:ext>
            </a:extLst>
          </p:cNvPr>
          <p:cNvCxnSpPr>
            <a:cxnSpLocks/>
          </p:cNvCxnSpPr>
          <p:nvPr/>
        </p:nvCxnSpPr>
        <p:spPr>
          <a:xfrm>
            <a:off x="4077050" y="2914417"/>
            <a:ext cx="1033307" cy="0"/>
          </a:xfrm>
          <a:prstGeom prst="straightConnector1">
            <a:avLst/>
          </a:prstGeom>
          <a:ln>
            <a:solidFill>
              <a:srgbClr val="13131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257644-6C68-4B6A-AF0D-B9E40CE67268}"/>
              </a:ext>
            </a:extLst>
          </p:cNvPr>
          <p:cNvCxnSpPr>
            <a:cxnSpLocks/>
          </p:cNvCxnSpPr>
          <p:nvPr/>
        </p:nvCxnSpPr>
        <p:spPr>
          <a:xfrm>
            <a:off x="4572000" y="2914417"/>
            <a:ext cx="5383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28C51D-AE3F-4509-8ADE-7F2B29343E9A}"/>
              </a:ext>
            </a:extLst>
          </p:cNvPr>
          <p:cNvGrpSpPr/>
          <p:nvPr/>
        </p:nvGrpSpPr>
        <p:grpSpPr>
          <a:xfrm>
            <a:off x="524104" y="0"/>
            <a:ext cx="2725505" cy="5143500"/>
            <a:chOff x="923247" y="0"/>
            <a:chExt cx="2725505" cy="5143500"/>
          </a:xfrm>
        </p:grpSpPr>
        <p:pic>
          <p:nvPicPr>
            <p:cNvPr id="3" name="Picture 2" descr="A close-up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03046EE9-BCE6-4096-9314-531FA35ED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3247" y="0"/>
              <a:ext cx="2725505" cy="5143500"/>
            </a:xfrm>
            <a:prstGeom prst="rect">
              <a:avLst/>
            </a:prstGeom>
          </p:spPr>
        </p:pic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E9F4867-2B3A-441F-8BFA-D1C94F00D233}"/>
                </a:ext>
              </a:extLst>
            </p:cNvPr>
            <p:cNvCxnSpPr/>
            <p:nvPr/>
          </p:nvCxnSpPr>
          <p:spPr>
            <a:xfrm flipH="1" flipV="1">
              <a:off x="2494720" y="735496"/>
              <a:ext cx="248479" cy="119269"/>
            </a:xfrm>
            <a:prstGeom prst="straightConnector1">
              <a:avLst/>
            </a:prstGeom>
            <a:ln>
              <a:solidFill>
                <a:srgbClr val="00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E974F-C378-4448-B872-84A8034893A4}"/>
              </a:ext>
            </a:extLst>
          </p:cNvPr>
          <p:cNvSpPr txBox="1"/>
          <p:nvPr/>
        </p:nvSpPr>
        <p:spPr>
          <a:xfrm>
            <a:off x="4511963" y="2371694"/>
            <a:ext cx="1196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DARK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DCF335-59F9-4B45-A6AE-8280CD139CD2}"/>
              </a:ext>
            </a:extLst>
          </p:cNvPr>
          <p:cNvCxnSpPr>
            <a:cxnSpLocks/>
          </p:cNvCxnSpPr>
          <p:nvPr/>
        </p:nvCxnSpPr>
        <p:spPr>
          <a:xfrm flipH="1" flipV="1">
            <a:off x="7662660" y="795131"/>
            <a:ext cx="248478" cy="1192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044B222-213C-42FC-92ED-F981AF188742}"/>
              </a:ext>
            </a:extLst>
          </p:cNvPr>
          <p:cNvCxnSpPr>
            <a:cxnSpLocks/>
          </p:cNvCxnSpPr>
          <p:nvPr/>
        </p:nvCxnSpPr>
        <p:spPr>
          <a:xfrm flipH="1">
            <a:off x="4409712" y="3057031"/>
            <a:ext cx="68639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5A9D6D-A067-4AD0-9862-32F7734A2211}"/>
              </a:ext>
            </a:extLst>
          </p:cNvPr>
          <p:cNvCxnSpPr>
            <a:cxnSpLocks/>
          </p:cNvCxnSpPr>
          <p:nvPr/>
        </p:nvCxnSpPr>
        <p:spPr>
          <a:xfrm flipH="1">
            <a:off x="4077050" y="3057031"/>
            <a:ext cx="494950" cy="0"/>
          </a:xfrm>
          <a:prstGeom prst="straightConnector1">
            <a:avLst/>
          </a:prstGeom>
          <a:ln>
            <a:solidFill>
              <a:srgbClr val="13131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8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61;p37">
            <a:extLst>
              <a:ext uri="{FF2B5EF4-FFF2-40B4-BE49-F238E27FC236}">
                <a16:creationId xmlns:a16="http://schemas.microsoft.com/office/drawing/2014/main" id="{BDF6FB99-9287-47B3-94D5-53E3409DEDBC}"/>
              </a:ext>
            </a:extLst>
          </p:cNvPr>
          <p:cNvSpPr txBox="1">
            <a:spLocks/>
          </p:cNvSpPr>
          <p:nvPr/>
        </p:nvSpPr>
        <p:spPr>
          <a:xfrm>
            <a:off x="0" y="734809"/>
            <a:ext cx="8976360" cy="4014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n-US" sz="3600" dirty="0">
                <a:solidFill>
                  <a:srgbClr val="00B050"/>
                </a:solidFill>
                <a:latin typeface="Lilita One" panose="020B0604020202020204" charset="0"/>
              </a:rPr>
              <a:t>Getform.io</a:t>
            </a:r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Lilita One" panose="020B0604020202020204" charset="0"/>
              </a:rPr>
              <a:t>Comes with the support of sharing writings.</a:t>
            </a:r>
          </a:p>
          <a:p>
            <a:endParaRPr lang="en-US" sz="3600" dirty="0">
              <a:solidFill>
                <a:schemeClr val="accent5">
                  <a:lumMod val="10000"/>
                </a:schemeClr>
              </a:solidFill>
              <a:latin typeface="Lilita One" panose="020B0604020202020204" charset="0"/>
            </a:endParaRPr>
          </a:p>
        </p:txBody>
      </p:sp>
      <p:pic>
        <p:nvPicPr>
          <p:cNvPr id="4" name="Picture 3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77F8405C-4098-46AC-B0A3-43AF997914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110" b="19427"/>
          <a:stretch/>
        </p:blipFill>
        <p:spPr>
          <a:xfrm>
            <a:off x="1596659" y="1482099"/>
            <a:ext cx="5950682" cy="35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26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oogle Shape;1556;p37">
            <a:extLst>
              <a:ext uri="{FF2B5EF4-FFF2-40B4-BE49-F238E27FC236}">
                <a16:creationId xmlns:a16="http://schemas.microsoft.com/office/drawing/2014/main" id="{FBC7415E-5D72-4DE1-B039-37BAC016CE1C}"/>
              </a:ext>
            </a:extLst>
          </p:cNvPr>
          <p:cNvGrpSpPr/>
          <p:nvPr/>
        </p:nvGrpSpPr>
        <p:grpSpPr>
          <a:xfrm>
            <a:off x="5355740" y="852116"/>
            <a:ext cx="3788260" cy="2386256"/>
            <a:chOff x="2133731" y="1649046"/>
            <a:chExt cx="4876539" cy="3016882"/>
          </a:xfrm>
        </p:grpSpPr>
        <p:sp>
          <p:nvSpPr>
            <p:cNvPr id="15" name="Google Shape;1557;p37">
              <a:extLst>
                <a:ext uri="{FF2B5EF4-FFF2-40B4-BE49-F238E27FC236}">
                  <a16:creationId xmlns:a16="http://schemas.microsoft.com/office/drawing/2014/main" id="{464A73A0-12AF-4D67-AF6D-6FF0D756EAC9}"/>
                </a:ext>
              </a:extLst>
            </p:cNvPr>
            <p:cNvSpPr/>
            <p:nvPr/>
          </p:nvSpPr>
          <p:spPr>
            <a:xfrm>
              <a:off x="2321794" y="1649046"/>
              <a:ext cx="4501502" cy="2976706"/>
            </a:xfrm>
            <a:custGeom>
              <a:avLst/>
              <a:gdLst/>
              <a:ahLst/>
              <a:cxnLst/>
              <a:rect l="l" t="t" r="r" b="b"/>
              <a:pathLst>
                <a:path w="136244" h="90094" extrusionOk="0">
                  <a:moveTo>
                    <a:pt x="6324" y="0"/>
                  </a:moveTo>
                  <a:cubicBezTo>
                    <a:pt x="2838" y="0"/>
                    <a:pt x="0" y="2838"/>
                    <a:pt x="0" y="6324"/>
                  </a:cubicBezTo>
                  <a:lnTo>
                    <a:pt x="0" y="83770"/>
                  </a:lnTo>
                  <a:cubicBezTo>
                    <a:pt x="0" y="87256"/>
                    <a:pt x="2838" y="90094"/>
                    <a:pt x="6324" y="90094"/>
                  </a:cubicBezTo>
                  <a:lnTo>
                    <a:pt x="129903" y="90094"/>
                  </a:lnTo>
                  <a:cubicBezTo>
                    <a:pt x="133405" y="90094"/>
                    <a:pt x="136243" y="87256"/>
                    <a:pt x="136243" y="83770"/>
                  </a:cubicBezTo>
                  <a:lnTo>
                    <a:pt x="136243" y="6324"/>
                  </a:lnTo>
                  <a:cubicBezTo>
                    <a:pt x="136243" y="2838"/>
                    <a:pt x="133405" y="0"/>
                    <a:pt x="129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558;p37">
              <a:extLst>
                <a:ext uri="{FF2B5EF4-FFF2-40B4-BE49-F238E27FC236}">
                  <a16:creationId xmlns:a16="http://schemas.microsoft.com/office/drawing/2014/main" id="{A688B7F4-8051-4EFD-9A0F-432537AD37E0}"/>
                </a:ext>
              </a:extLst>
            </p:cNvPr>
            <p:cNvSpPr/>
            <p:nvPr/>
          </p:nvSpPr>
          <p:spPr>
            <a:xfrm>
              <a:off x="2133731" y="4405541"/>
              <a:ext cx="4876539" cy="260388"/>
            </a:xfrm>
            <a:custGeom>
              <a:avLst/>
              <a:gdLst/>
              <a:ahLst/>
              <a:cxnLst/>
              <a:rect l="l" t="t" r="r" b="b"/>
              <a:pathLst>
                <a:path w="147595" h="7881" extrusionOk="0">
                  <a:moveTo>
                    <a:pt x="1" y="0"/>
                  </a:moveTo>
                  <a:lnTo>
                    <a:pt x="1" y="146"/>
                  </a:lnTo>
                  <a:cubicBezTo>
                    <a:pt x="1" y="4427"/>
                    <a:pt x="3454" y="7881"/>
                    <a:pt x="7735" y="7881"/>
                  </a:cubicBezTo>
                  <a:lnTo>
                    <a:pt x="139859" y="7881"/>
                  </a:lnTo>
                  <a:cubicBezTo>
                    <a:pt x="144140" y="7881"/>
                    <a:pt x="147594" y="4427"/>
                    <a:pt x="147594" y="146"/>
                  </a:cubicBezTo>
                  <a:lnTo>
                    <a:pt x="14759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559;p37">
              <a:extLst>
                <a:ext uri="{FF2B5EF4-FFF2-40B4-BE49-F238E27FC236}">
                  <a16:creationId xmlns:a16="http://schemas.microsoft.com/office/drawing/2014/main" id="{6F228871-1384-4B5A-B466-A7A5A7909846}"/>
                </a:ext>
              </a:extLst>
            </p:cNvPr>
            <p:cNvSpPr/>
            <p:nvPr/>
          </p:nvSpPr>
          <p:spPr>
            <a:xfrm>
              <a:off x="4128917" y="4405541"/>
              <a:ext cx="968138" cy="96444"/>
            </a:xfrm>
            <a:custGeom>
              <a:avLst/>
              <a:gdLst/>
              <a:ahLst/>
              <a:cxnLst/>
              <a:rect l="l" t="t" r="r" b="b"/>
              <a:pathLst>
                <a:path w="29302" h="2919" extrusionOk="0">
                  <a:moveTo>
                    <a:pt x="0" y="0"/>
                  </a:moveTo>
                  <a:lnTo>
                    <a:pt x="1833" y="2919"/>
                  </a:lnTo>
                  <a:lnTo>
                    <a:pt x="27599" y="2919"/>
                  </a:lnTo>
                  <a:lnTo>
                    <a:pt x="29302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60;p37">
              <a:extLst>
                <a:ext uri="{FF2B5EF4-FFF2-40B4-BE49-F238E27FC236}">
                  <a16:creationId xmlns:a16="http://schemas.microsoft.com/office/drawing/2014/main" id="{E56678B2-DE93-417B-A063-76C77B2EA280}"/>
                </a:ext>
              </a:extLst>
            </p:cNvPr>
            <p:cNvSpPr/>
            <p:nvPr/>
          </p:nvSpPr>
          <p:spPr>
            <a:xfrm>
              <a:off x="2321794" y="4407688"/>
              <a:ext cx="4501502" cy="14472"/>
            </a:xfrm>
            <a:custGeom>
              <a:avLst/>
              <a:gdLst/>
              <a:ahLst/>
              <a:cxnLst/>
              <a:rect l="l" t="t" r="r" b="b"/>
              <a:pathLst>
                <a:path w="136244" h="438" extrusionOk="0">
                  <a:moveTo>
                    <a:pt x="0" y="0"/>
                  </a:moveTo>
                  <a:lnTo>
                    <a:pt x="0" y="438"/>
                  </a:lnTo>
                  <a:lnTo>
                    <a:pt x="136243" y="438"/>
                  </a:lnTo>
                  <a:lnTo>
                    <a:pt x="13624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04AC458-D583-4866-8B79-D8BA633A65DB}"/>
                  </a:ext>
                </a:extLst>
              </p14:cNvPr>
              <p14:cNvContentPartPr/>
              <p14:nvPr/>
            </p14:nvContentPartPr>
            <p14:xfrm>
              <a:off x="7249870" y="908109"/>
              <a:ext cx="45719" cy="45719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04AC458-D583-4866-8B79-D8BA633A65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63920" y="-1377841"/>
                <a:ext cx="4571900" cy="45719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93B20EF-2EBA-4B85-89E6-C4780BFDF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25" r="5179"/>
          <a:stretch/>
        </p:blipFill>
        <p:spPr>
          <a:xfrm>
            <a:off x="5579016" y="1028865"/>
            <a:ext cx="3342694" cy="1944539"/>
          </a:xfrm>
          <a:prstGeom prst="rect">
            <a:avLst/>
          </a:prstGeom>
        </p:spPr>
      </p:pic>
      <p:pic>
        <p:nvPicPr>
          <p:cNvPr id="1026" name="Picture 2" descr="Getform.io HTML Form Example with File Upload">
            <a:extLst>
              <a:ext uri="{FF2B5EF4-FFF2-40B4-BE49-F238E27FC236}">
                <a16:creationId xmlns:a16="http://schemas.microsoft.com/office/drawing/2014/main" id="{1CAE94AE-49C2-4D24-BFF1-DAF65E816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95" y="130634"/>
            <a:ext cx="2683455" cy="76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21BA22-D165-4E73-9E93-06D8CF6E42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313" y="2775587"/>
            <a:ext cx="3637536" cy="2189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F4C2C7-8C3D-424E-B97A-8022A9304CD2}"/>
              </a:ext>
            </a:extLst>
          </p:cNvPr>
          <p:cNvSpPr txBox="1"/>
          <p:nvPr/>
        </p:nvSpPr>
        <p:spPr>
          <a:xfrm>
            <a:off x="176361" y="1593347"/>
            <a:ext cx="4107441" cy="523220"/>
          </a:xfrm>
          <a:prstGeom prst="rect">
            <a:avLst/>
          </a:prstGeom>
          <a:noFill/>
          <a:ln>
            <a:solidFill>
              <a:srgbClr val="100A88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100A88"/>
                </a:solidFill>
                <a:latin typeface="Lilita One" panose="020B0604020202020204" charset="0"/>
              </a:rPr>
              <a:t>REVIEW. SORT. PUBLISH.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F7A28CD-6178-4429-A500-5B78817F7E0F}"/>
              </a:ext>
            </a:extLst>
          </p:cNvPr>
          <p:cNvCxnSpPr>
            <a:cxnSpLocks/>
          </p:cNvCxnSpPr>
          <p:nvPr/>
        </p:nvCxnSpPr>
        <p:spPr>
          <a:xfrm flipV="1">
            <a:off x="2354763" y="2180377"/>
            <a:ext cx="0" cy="521730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2966F797-DF55-4A63-8EFF-50550FDFBF5C}"/>
              </a:ext>
            </a:extLst>
          </p:cNvPr>
          <p:cNvCxnSpPr/>
          <p:nvPr/>
        </p:nvCxnSpPr>
        <p:spPr>
          <a:xfrm>
            <a:off x="3664475" y="268132"/>
            <a:ext cx="306060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951DC71C-46A2-42C7-88C0-C44902E35156}"/>
              </a:ext>
            </a:extLst>
          </p:cNvPr>
          <p:cNvCxnSpPr>
            <a:cxnSpLocks/>
          </p:cNvCxnSpPr>
          <p:nvPr/>
        </p:nvCxnSpPr>
        <p:spPr>
          <a:xfrm>
            <a:off x="6725080" y="268132"/>
            <a:ext cx="0" cy="4537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5" name="Connector: Elbow 1034">
            <a:extLst>
              <a:ext uri="{FF2B5EF4-FFF2-40B4-BE49-F238E27FC236}">
                <a16:creationId xmlns:a16="http://schemas.microsoft.com/office/drawing/2014/main" id="{0116B43C-A3BD-4977-86A3-B1D03C625233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72000" y="3465095"/>
            <a:ext cx="2454442" cy="1237534"/>
          </a:xfrm>
          <a:prstGeom prst="bentConnector3">
            <a:avLst>
              <a:gd name="adj1" fmla="val -42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8688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61;p37">
            <a:extLst>
              <a:ext uri="{FF2B5EF4-FFF2-40B4-BE49-F238E27FC236}">
                <a16:creationId xmlns:a16="http://schemas.microsoft.com/office/drawing/2014/main" id="{BDF6FB99-9287-47B3-94D5-53E3409DEDBC}"/>
              </a:ext>
            </a:extLst>
          </p:cNvPr>
          <p:cNvSpPr txBox="1">
            <a:spLocks/>
          </p:cNvSpPr>
          <p:nvPr/>
        </p:nvSpPr>
        <p:spPr>
          <a:xfrm>
            <a:off x="-144780" y="188573"/>
            <a:ext cx="9587061" cy="115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Lilita One" panose="020B0604020202020204" charset="0"/>
              </a:rPr>
              <a:t>Netlify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Lilita One" panose="020B0604020202020204" charset="0"/>
            </a:endParaRPr>
          </a:p>
          <a:p>
            <a:r>
              <a:rPr lang="en-US" sz="3200" dirty="0">
                <a:solidFill>
                  <a:srgbClr val="002060"/>
                </a:solidFill>
                <a:latin typeface="Lilita One" panose="020B0604020202020204" charset="0"/>
              </a:rPr>
              <a:t>Offers free hosting and serverless backend for websites.</a:t>
            </a:r>
          </a:p>
        </p:txBody>
      </p:sp>
      <p:pic>
        <p:nvPicPr>
          <p:cNvPr id="3" name="Picture 2" descr="A picture containing text, monitor, electronics, indoor&#10;&#10;Description automatically generated">
            <a:extLst>
              <a:ext uri="{FF2B5EF4-FFF2-40B4-BE49-F238E27FC236}">
                <a16:creationId xmlns:a16="http://schemas.microsoft.com/office/drawing/2014/main" id="{CA10A6EB-CAE4-4EF9-9533-096352180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57" b="23484"/>
          <a:stretch/>
        </p:blipFill>
        <p:spPr>
          <a:xfrm>
            <a:off x="1210960" y="1590261"/>
            <a:ext cx="6722079" cy="3553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561;p37">
            <a:extLst>
              <a:ext uri="{FF2B5EF4-FFF2-40B4-BE49-F238E27FC236}">
                <a16:creationId xmlns:a16="http://schemas.microsoft.com/office/drawing/2014/main" id="{BDF6FB99-9287-47B3-94D5-53E3409DEDBC}"/>
              </a:ext>
            </a:extLst>
          </p:cNvPr>
          <p:cNvSpPr txBox="1">
            <a:spLocks/>
          </p:cNvSpPr>
          <p:nvPr/>
        </p:nvSpPr>
        <p:spPr>
          <a:xfrm>
            <a:off x="0" y="949002"/>
            <a:ext cx="9149567" cy="3333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 lang="en-US" sz="3600" dirty="0">
              <a:solidFill>
                <a:schemeClr val="accent5">
                  <a:lumMod val="10000"/>
                </a:schemeClr>
              </a:solidFill>
              <a:latin typeface="Lilita One" panose="020B0604020202020204" charset="0"/>
            </a:endParaRPr>
          </a:p>
          <a:p>
            <a:endParaRPr lang="en-US" sz="3600" dirty="0">
              <a:solidFill>
                <a:schemeClr val="accent5">
                  <a:lumMod val="10000"/>
                </a:schemeClr>
              </a:solidFill>
              <a:latin typeface="Lilita One" panose="020B0604020202020204" charset="0"/>
            </a:endParaRPr>
          </a:p>
          <a:p>
            <a:pPr algn="l"/>
            <a:r>
              <a:rPr lang="en-US" sz="3600" dirty="0">
                <a:solidFill>
                  <a:srgbClr val="002060"/>
                </a:solidFill>
                <a:latin typeface="Lilita One" panose="020B0604020202020204" charset="0"/>
              </a:rPr>
              <a:t>- Global Expansion.</a:t>
            </a:r>
          </a:p>
          <a:p>
            <a:pPr algn="l"/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pPr algn="l"/>
            <a:r>
              <a:rPr lang="en-US" sz="3600" dirty="0">
                <a:solidFill>
                  <a:srgbClr val="002060"/>
                </a:solidFill>
                <a:latin typeface="Lilita One" panose="020B0604020202020204" charset="0"/>
              </a:rPr>
              <a:t>- Additional Add-ons. </a:t>
            </a:r>
          </a:p>
          <a:p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</p:txBody>
      </p:sp>
      <p:grpSp>
        <p:nvGrpSpPr>
          <p:cNvPr id="3" name="Google Shape;1454;p36">
            <a:extLst>
              <a:ext uri="{FF2B5EF4-FFF2-40B4-BE49-F238E27FC236}">
                <a16:creationId xmlns:a16="http://schemas.microsoft.com/office/drawing/2014/main" id="{BCA45AC7-8760-41FE-8BC9-8B69F7058FA7}"/>
              </a:ext>
            </a:extLst>
          </p:cNvPr>
          <p:cNvGrpSpPr/>
          <p:nvPr/>
        </p:nvGrpSpPr>
        <p:grpSpPr>
          <a:xfrm>
            <a:off x="6468035" y="2679712"/>
            <a:ext cx="2675965" cy="2467815"/>
            <a:chOff x="5032915" y="1966233"/>
            <a:chExt cx="2992444" cy="2707392"/>
          </a:xfrm>
        </p:grpSpPr>
        <p:sp>
          <p:nvSpPr>
            <p:cNvPr id="4" name="Google Shape;1455;p36">
              <a:extLst>
                <a:ext uri="{FF2B5EF4-FFF2-40B4-BE49-F238E27FC236}">
                  <a16:creationId xmlns:a16="http://schemas.microsoft.com/office/drawing/2014/main" id="{8E08F339-A4A5-4FBD-A587-DD3AC8398FB1}"/>
                </a:ext>
              </a:extLst>
            </p:cNvPr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1456;p36">
              <a:extLst>
                <a:ext uri="{FF2B5EF4-FFF2-40B4-BE49-F238E27FC236}">
                  <a16:creationId xmlns:a16="http://schemas.microsoft.com/office/drawing/2014/main" id="{32672824-2B0E-4394-8B33-2BE5C4E32104}"/>
                </a:ext>
              </a:extLst>
            </p:cNvPr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6" name="Google Shape;1457;p36">
                <a:extLst>
                  <a:ext uri="{FF2B5EF4-FFF2-40B4-BE49-F238E27FC236}">
                    <a16:creationId xmlns:a16="http://schemas.microsoft.com/office/drawing/2014/main" id="{D11E7726-A457-4634-AA07-C79ECE92442A}"/>
                  </a:ext>
                </a:extLst>
              </p:cNvPr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1458;p36">
                <a:extLst>
                  <a:ext uri="{FF2B5EF4-FFF2-40B4-BE49-F238E27FC236}">
                    <a16:creationId xmlns:a16="http://schemas.microsoft.com/office/drawing/2014/main" id="{61754071-9BDD-4A1A-99A7-031BF9047A3D}"/>
                  </a:ext>
                </a:extLst>
              </p:cNvPr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459;p36">
                <a:extLst>
                  <a:ext uri="{FF2B5EF4-FFF2-40B4-BE49-F238E27FC236}">
                    <a16:creationId xmlns:a16="http://schemas.microsoft.com/office/drawing/2014/main" id="{38CD87B9-043C-4E37-826D-F8BECF197272}"/>
                  </a:ext>
                </a:extLst>
              </p:cNvPr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460;p36">
                <a:extLst>
                  <a:ext uri="{FF2B5EF4-FFF2-40B4-BE49-F238E27FC236}">
                    <a16:creationId xmlns:a16="http://schemas.microsoft.com/office/drawing/2014/main" id="{B41674BD-51BD-4085-8921-F8F38F24726E}"/>
                  </a:ext>
                </a:extLst>
              </p:cNvPr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461;p36">
                <a:extLst>
                  <a:ext uri="{FF2B5EF4-FFF2-40B4-BE49-F238E27FC236}">
                    <a16:creationId xmlns:a16="http://schemas.microsoft.com/office/drawing/2014/main" id="{D179E51C-8081-4E88-BFF4-7FA198DE6EA4}"/>
                  </a:ext>
                </a:extLst>
              </p:cNvPr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462;p36">
                <a:extLst>
                  <a:ext uri="{FF2B5EF4-FFF2-40B4-BE49-F238E27FC236}">
                    <a16:creationId xmlns:a16="http://schemas.microsoft.com/office/drawing/2014/main" id="{47710F53-0CD4-49DE-8747-96F5F2E8382A}"/>
                  </a:ext>
                </a:extLst>
              </p:cNvPr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463;p36">
                <a:extLst>
                  <a:ext uri="{FF2B5EF4-FFF2-40B4-BE49-F238E27FC236}">
                    <a16:creationId xmlns:a16="http://schemas.microsoft.com/office/drawing/2014/main" id="{93937334-913A-4CCC-A680-9FE3B12605D2}"/>
                  </a:ext>
                </a:extLst>
              </p:cNvPr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464;p36">
                <a:extLst>
                  <a:ext uri="{FF2B5EF4-FFF2-40B4-BE49-F238E27FC236}">
                    <a16:creationId xmlns:a16="http://schemas.microsoft.com/office/drawing/2014/main" id="{06ABC359-3C5D-497A-9AA4-0211AD280A53}"/>
                  </a:ext>
                </a:extLst>
              </p:cNvPr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65;p36">
                <a:extLst>
                  <a:ext uri="{FF2B5EF4-FFF2-40B4-BE49-F238E27FC236}">
                    <a16:creationId xmlns:a16="http://schemas.microsoft.com/office/drawing/2014/main" id="{8BA8409C-25A2-4E30-B7C8-6C70F12E64FD}"/>
                  </a:ext>
                </a:extLst>
              </p:cNvPr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466;p36">
                <a:extLst>
                  <a:ext uri="{FF2B5EF4-FFF2-40B4-BE49-F238E27FC236}">
                    <a16:creationId xmlns:a16="http://schemas.microsoft.com/office/drawing/2014/main" id="{20CF8004-E980-49B7-B9AD-12F0B87F4BBD}"/>
                  </a:ext>
                </a:extLst>
              </p:cNvPr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467;p36">
                <a:extLst>
                  <a:ext uri="{FF2B5EF4-FFF2-40B4-BE49-F238E27FC236}">
                    <a16:creationId xmlns:a16="http://schemas.microsoft.com/office/drawing/2014/main" id="{0A8A2E5D-EFB7-454F-A03A-086C47576312}"/>
                  </a:ext>
                </a:extLst>
              </p:cNvPr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468;p36">
                <a:extLst>
                  <a:ext uri="{FF2B5EF4-FFF2-40B4-BE49-F238E27FC236}">
                    <a16:creationId xmlns:a16="http://schemas.microsoft.com/office/drawing/2014/main" id="{F81506AD-FFCF-4CCD-86C8-A5A6235A1BA0}"/>
                  </a:ext>
                </a:extLst>
              </p:cNvPr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469;p36">
                <a:extLst>
                  <a:ext uri="{FF2B5EF4-FFF2-40B4-BE49-F238E27FC236}">
                    <a16:creationId xmlns:a16="http://schemas.microsoft.com/office/drawing/2014/main" id="{E441A225-D0E3-4300-9B67-F0951716340E}"/>
                  </a:ext>
                </a:extLst>
              </p:cNvPr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470;p36">
                <a:extLst>
                  <a:ext uri="{FF2B5EF4-FFF2-40B4-BE49-F238E27FC236}">
                    <a16:creationId xmlns:a16="http://schemas.microsoft.com/office/drawing/2014/main" id="{1E2140D2-E130-45EE-B888-B56E32EF808B}"/>
                  </a:ext>
                </a:extLst>
              </p:cNvPr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471;p36">
                <a:extLst>
                  <a:ext uri="{FF2B5EF4-FFF2-40B4-BE49-F238E27FC236}">
                    <a16:creationId xmlns:a16="http://schemas.microsoft.com/office/drawing/2014/main" id="{D1D8F01C-1E55-474A-9DCC-43AAE1129397}"/>
                  </a:ext>
                </a:extLst>
              </p:cNvPr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472;p36">
                <a:extLst>
                  <a:ext uri="{FF2B5EF4-FFF2-40B4-BE49-F238E27FC236}">
                    <a16:creationId xmlns:a16="http://schemas.microsoft.com/office/drawing/2014/main" id="{255C5A24-B173-4718-B5FC-175683BD1EE0}"/>
                  </a:ext>
                </a:extLst>
              </p:cNvPr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473;p36">
                <a:extLst>
                  <a:ext uri="{FF2B5EF4-FFF2-40B4-BE49-F238E27FC236}">
                    <a16:creationId xmlns:a16="http://schemas.microsoft.com/office/drawing/2014/main" id="{1D480B0D-0793-4834-800C-9446D99D6466}"/>
                  </a:ext>
                </a:extLst>
              </p:cNvPr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474;p36">
                <a:extLst>
                  <a:ext uri="{FF2B5EF4-FFF2-40B4-BE49-F238E27FC236}">
                    <a16:creationId xmlns:a16="http://schemas.microsoft.com/office/drawing/2014/main" id="{92295075-F412-47F4-AE55-5DC97287FA1F}"/>
                  </a:ext>
                </a:extLst>
              </p:cNvPr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475;p36">
                <a:extLst>
                  <a:ext uri="{FF2B5EF4-FFF2-40B4-BE49-F238E27FC236}">
                    <a16:creationId xmlns:a16="http://schemas.microsoft.com/office/drawing/2014/main" id="{649CEFB4-7F3A-457E-BBA3-A6E4D71A1FB7}"/>
                  </a:ext>
                </a:extLst>
              </p:cNvPr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476;p36">
                <a:extLst>
                  <a:ext uri="{FF2B5EF4-FFF2-40B4-BE49-F238E27FC236}">
                    <a16:creationId xmlns:a16="http://schemas.microsoft.com/office/drawing/2014/main" id="{FC34DCEC-5180-4DAA-B99B-9203EE0577B3}"/>
                  </a:ext>
                </a:extLst>
              </p:cNvPr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477;p36">
                <a:extLst>
                  <a:ext uri="{FF2B5EF4-FFF2-40B4-BE49-F238E27FC236}">
                    <a16:creationId xmlns:a16="http://schemas.microsoft.com/office/drawing/2014/main" id="{2BDCED08-492D-4C7D-B564-52CBF2B60A50}"/>
                  </a:ext>
                </a:extLst>
              </p:cNvPr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478;p36">
                <a:extLst>
                  <a:ext uri="{FF2B5EF4-FFF2-40B4-BE49-F238E27FC236}">
                    <a16:creationId xmlns:a16="http://schemas.microsoft.com/office/drawing/2014/main" id="{DBA33E71-0010-4208-8DC1-877A484D5A93}"/>
                  </a:ext>
                </a:extLst>
              </p:cNvPr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479;p36">
                <a:extLst>
                  <a:ext uri="{FF2B5EF4-FFF2-40B4-BE49-F238E27FC236}">
                    <a16:creationId xmlns:a16="http://schemas.microsoft.com/office/drawing/2014/main" id="{A7E9871B-FE76-4D58-BD59-25426E95D9A9}"/>
                  </a:ext>
                </a:extLst>
              </p:cNvPr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480;p36">
                <a:extLst>
                  <a:ext uri="{FF2B5EF4-FFF2-40B4-BE49-F238E27FC236}">
                    <a16:creationId xmlns:a16="http://schemas.microsoft.com/office/drawing/2014/main" id="{37909C70-0028-40BA-8F8B-D6E8A9B15EAC}"/>
                  </a:ext>
                </a:extLst>
              </p:cNvPr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481;p36">
                <a:extLst>
                  <a:ext uri="{FF2B5EF4-FFF2-40B4-BE49-F238E27FC236}">
                    <a16:creationId xmlns:a16="http://schemas.microsoft.com/office/drawing/2014/main" id="{23152D62-024D-4A25-BC88-B1BAC4636F94}"/>
                  </a:ext>
                </a:extLst>
              </p:cNvPr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482;p36">
                <a:extLst>
                  <a:ext uri="{FF2B5EF4-FFF2-40B4-BE49-F238E27FC236}">
                    <a16:creationId xmlns:a16="http://schemas.microsoft.com/office/drawing/2014/main" id="{62AFE625-42A8-4BD7-A460-C3F1AF700DE0}"/>
                  </a:ext>
                </a:extLst>
              </p:cNvPr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483;p36">
                <a:extLst>
                  <a:ext uri="{FF2B5EF4-FFF2-40B4-BE49-F238E27FC236}">
                    <a16:creationId xmlns:a16="http://schemas.microsoft.com/office/drawing/2014/main" id="{B7CC04EC-09F1-4E06-9769-58090B4F1988}"/>
                  </a:ext>
                </a:extLst>
              </p:cNvPr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484;p36">
                <a:extLst>
                  <a:ext uri="{FF2B5EF4-FFF2-40B4-BE49-F238E27FC236}">
                    <a16:creationId xmlns:a16="http://schemas.microsoft.com/office/drawing/2014/main" id="{4AF59D58-3351-457F-B611-CAF6333DD4BE}"/>
                  </a:ext>
                </a:extLst>
              </p:cNvPr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1485;p36">
                <a:extLst>
                  <a:ext uri="{FF2B5EF4-FFF2-40B4-BE49-F238E27FC236}">
                    <a16:creationId xmlns:a16="http://schemas.microsoft.com/office/drawing/2014/main" id="{8CC3AF86-28EB-418B-8021-A8802CA80089}"/>
                  </a:ext>
                </a:extLst>
              </p:cNvPr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486;p36">
                <a:extLst>
                  <a:ext uri="{FF2B5EF4-FFF2-40B4-BE49-F238E27FC236}">
                    <a16:creationId xmlns:a16="http://schemas.microsoft.com/office/drawing/2014/main" id="{8711642E-1E1B-47B9-91C1-12D064E3080D}"/>
                  </a:ext>
                </a:extLst>
              </p:cNvPr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87;p36">
                <a:extLst>
                  <a:ext uri="{FF2B5EF4-FFF2-40B4-BE49-F238E27FC236}">
                    <a16:creationId xmlns:a16="http://schemas.microsoft.com/office/drawing/2014/main" id="{CE8CB0EF-E7EF-4F47-960C-DC0EED2A5930}"/>
                  </a:ext>
                </a:extLst>
              </p:cNvPr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88;p36">
                <a:extLst>
                  <a:ext uri="{FF2B5EF4-FFF2-40B4-BE49-F238E27FC236}">
                    <a16:creationId xmlns:a16="http://schemas.microsoft.com/office/drawing/2014/main" id="{24451E46-F97F-4F7A-84B1-F852FFACAFAD}"/>
                  </a:ext>
                </a:extLst>
              </p:cNvPr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89;p36">
                <a:extLst>
                  <a:ext uri="{FF2B5EF4-FFF2-40B4-BE49-F238E27FC236}">
                    <a16:creationId xmlns:a16="http://schemas.microsoft.com/office/drawing/2014/main" id="{6FE8FDD3-C3F7-4EA0-BCCF-28C3E2AE4D5F}"/>
                  </a:ext>
                </a:extLst>
              </p:cNvPr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90;p36">
                <a:extLst>
                  <a:ext uri="{FF2B5EF4-FFF2-40B4-BE49-F238E27FC236}">
                    <a16:creationId xmlns:a16="http://schemas.microsoft.com/office/drawing/2014/main" id="{FE204992-B8C0-465E-B2BA-A29934FB0B70}"/>
                  </a:ext>
                </a:extLst>
              </p:cNvPr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91;p36">
                <a:extLst>
                  <a:ext uri="{FF2B5EF4-FFF2-40B4-BE49-F238E27FC236}">
                    <a16:creationId xmlns:a16="http://schemas.microsoft.com/office/drawing/2014/main" id="{FF582ACA-495F-43C2-ADE7-75673876E0E4}"/>
                  </a:ext>
                </a:extLst>
              </p:cNvPr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92;p36">
                <a:extLst>
                  <a:ext uri="{FF2B5EF4-FFF2-40B4-BE49-F238E27FC236}">
                    <a16:creationId xmlns:a16="http://schemas.microsoft.com/office/drawing/2014/main" id="{9DFFCC17-D1A9-4A34-8DC3-68D74FBB5208}"/>
                  </a:ext>
                </a:extLst>
              </p:cNvPr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93;p36">
                <a:extLst>
                  <a:ext uri="{FF2B5EF4-FFF2-40B4-BE49-F238E27FC236}">
                    <a16:creationId xmlns:a16="http://schemas.microsoft.com/office/drawing/2014/main" id="{B94FF756-95DE-40E1-BE36-9296D4F89276}"/>
                  </a:ext>
                </a:extLst>
              </p:cNvPr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94;p36">
                <a:extLst>
                  <a:ext uri="{FF2B5EF4-FFF2-40B4-BE49-F238E27FC236}">
                    <a16:creationId xmlns:a16="http://schemas.microsoft.com/office/drawing/2014/main" id="{1B6879A2-43AE-489E-AE28-6159E83CFA01}"/>
                  </a:ext>
                </a:extLst>
              </p:cNvPr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95;p36">
                <a:extLst>
                  <a:ext uri="{FF2B5EF4-FFF2-40B4-BE49-F238E27FC236}">
                    <a16:creationId xmlns:a16="http://schemas.microsoft.com/office/drawing/2014/main" id="{7B2D1569-C799-40D5-9389-C6627FCAD6DA}"/>
                  </a:ext>
                </a:extLst>
              </p:cNvPr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96;p36">
                <a:extLst>
                  <a:ext uri="{FF2B5EF4-FFF2-40B4-BE49-F238E27FC236}">
                    <a16:creationId xmlns:a16="http://schemas.microsoft.com/office/drawing/2014/main" id="{8C3CE72A-C7C9-49C0-B36B-796142AFA26E}"/>
                  </a:ext>
                </a:extLst>
              </p:cNvPr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97;p36">
                <a:extLst>
                  <a:ext uri="{FF2B5EF4-FFF2-40B4-BE49-F238E27FC236}">
                    <a16:creationId xmlns:a16="http://schemas.microsoft.com/office/drawing/2014/main" id="{74A40ED6-8235-496B-A963-2E6F05DB561D}"/>
                  </a:ext>
                </a:extLst>
              </p:cNvPr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498;p36">
                <a:extLst>
                  <a:ext uri="{FF2B5EF4-FFF2-40B4-BE49-F238E27FC236}">
                    <a16:creationId xmlns:a16="http://schemas.microsoft.com/office/drawing/2014/main" id="{E9728F30-5B84-4B85-BA11-2A06AE21CC04}"/>
                  </a:ext>
                </a:extLst>
              </p:cNvPr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499;p36">
                <a:extLst>
                  <a:ext uri="{FF2B5EF4-FFF2-40B4-BE49-F238E27FC236}">
                    <a16:creationId xmlns:a16="http://schemas.microsoft.com/office/drawing/2014/main" id="{D6D75DD2-F6BD-4B12-9DB0-AD3AFEB14BF3}"/>
                  </a:ext>
                </a:extLst>
              </p:cNvPr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500;p36">
                <a:extLst>
                  <a:ext uri="{FF2B5EF4-FFF2-40B4-BE49-F238E27FC236}">
                    <a16:creationId xmlns:a16="http://schemas.microsoft.com/office/drawing/2014/main" id="{BC4D7E98-3E97-4127-BB1B-0678F4AAE3AE}"/>
                  </a:ext>
                </a:extLst>
              </p:cNvPr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501;p36">
                <a:extLst>
                  <a:ext uri="{FF2B5EF4-FFF2-40B4-BE49-F238E27FC236}">
                    <a16:creationId xmlns:a16="http://schemas.microsoft.com/office/drawing/2014/main" id="{53CAF2A3-09AE-42D6-B0F0-40141C3BE254}"/>
                  </a:ext>
                </a:extLst>
              </p:cNvPr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502;p36">
                <a:extLst>
                  <a:ext uri="{FF2B5EF4-FFF2-40B4-BE49-F238E27FC236}">
                    <a16:creationId xmlns:a16="http://schemas.microsoft.com/office/drawing/2014/main" id="{395DA7B7-F0AF-4C7C-91EE-E547EB85EE37}"/>
                  </a:ext>
                </a:extLst>
              </p:cNvPr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503;p36">
                <a:extLst>
                  <a:ext uri="{FF2B5EF4-FFF2-40B4-BE49-F238E27FC236}">
                    <a16:creationId xmlns:a16="http://schemas.microsoft.com/office/drawing/2014/main" id="{BF357102-13B9-4F2C-8744-820ED4446AF7}"/>
                  </a:ext>
                </a:extLst>
              </p:cNvPr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504;p36">
                <a:extLst>
                  <a:ext uri="{FF2B5EF4-FFF2-40B4-BE49-F238E27FC236}">
                    <a16:creationId xmlns:a16="http://schemas.microsoft.com/office/drawing/2014/main" id="{C24B3723-9E63-4F1C-9C6A-1C777EAFA0EA}"/>
                  </a:ext>
                </a:extLst>
              </p:cNvPr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505;p36">
                <a:extLst>
                  <a:ext uri="{FF2B5EF4-FFF2-40B4-BE49-F238E27FC236}">
                    <a16:creationId xmlns:a16="http://schemas.microsoft.com/office/drawing/2014/main" id="{749525D1-311F-487D-844E-ABECCBA0FFF5}"/>
                  </a:ext>
                </a:extLst>
              </p:cNvPr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506;p36">
                <a:extLst>
                  <a:ext uri="{FF2B5EF4-FFF2-40B4-BE49-F238E27FC236}">
                    <a16:creationId xmlns:a16="http://schemas.microsoft.com/office/drawing/2014/main" id="{77BDF875-3111-4BF3-A00C-9C64B1FCF693}"/>
                  </a:ext>
                </a:extLst>
              </p:cNvPr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507;p36">
                <a:extLst>
                  <a:ext uri="{FF2B5EF4-FFF2-40B4-BE49-F238E27FC236}">
                    <a16:creationId xmlns:a16="http://schemas.microsoft.com/office/drawing/2014/main" id="{027F4A7A-D9F9-4F11-A527-99243D350050}"/>
                  </a:ext>
                </a:extLst>
              </p:cNvPr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508;p36">
                <a:extLst>
                  <a:ext uri="{FF2B5EF4-FFF2-40B4-BE49-F238E27FC236}">
                    <a16:creationId xmlns:a16="http://schemas.microsoft.com/office/drawing/2014/main" id="{F773166A-B786-417A-81FF-648612F18474}"/>
                  </a:ext>
                </a:extLst>
              </p:cNvPr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509;p36">
                <a:extLst>
                  <a:ext uri="{FF2B5EF4-FFF2-40B4-BE49-F238E27FC236}">
                    <a16:creationId xmlns:a16="http://schemas.microsoft.com/office/drawing/2014/main" id="{ABE29F85-76BE-462C-AD5F-3871809D7E0A}"/>
                  </a:ext>
                </a:extLst>
              </p:cNvPr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510;p36">
                <a:extLst>
                  <a:ext uri="{FF2B5EF4-FFF2-40B4-BE49-F238E27FC236}">
                    <a16:creationId xmlns:a16="http://schemas.microsoft.com/office/drawing/2014/main" id="{AF99FF13-E82D-4533-B078-FF8246CD8E07}"/>
                  </a:ext>
                </a:extLst>
              </p:cNvPr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511;p36">
                <a:extLst>
                  <a:ext uri="{FF2B5EF4-FFF2-40B4-BE49-F238E27FC236}">
                    <a16:creationId xmlns:a16="http://schemas.microsoft.com/office/drawing/2014/main" id="{B438A589-C16E-4CE1-8995-8B63215F8EA2}"/>
                  </a:ext>
                </a:extLst>
              </p:cNvPr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512;p36">
                <a:extLst>
                  <a:ext uri="{FF2B5EF4-FFF2-40B4-BE49-F238E27FC236}">
                    <a16:creationId xmlns:a16="http://schemas.microsoft.com/office/drawing/2014/main" id="{C300B1CA-3C92-4CA3-8DAC-AF3A2E7AD54C}"/>
                  </a:ext>
                </a:extLst>
              </p:cNvPr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513;p36">
                <a:extLst>
                  <a:ext uri="{FF2B5EF4-FFF2-40B4-BE49-F238E27FC236}">
                    <a16:creationId xmlns:a16="http://schemas.microsoft.com/office/drawing/2014/main" id="{41DE90BE-7BB8-4FF7-AA3C-65E44303286A}"/>
                  </a:ext>
                </a:extLst>
              </p:cNvPr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514;p36">
                <a:extLst>
                  <a:ext uri="{FF2B5EF4-FFF2-40B4-BE49-F238E27FC236}">
                    <a16:creationId xmlns:a16="http://schemas.microsoft.com/office/drawing/2014/main" id="{0803E282-6F63-4800-8CCB-F3EE91EFB27D}"/>
                  </a:ext>
                </a:extLst>
              </p:cNvPr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515;p36">
                <a:extLst>
                  <a:ext uri="{FF2B5EF4-FFF2-40B4-BE49-F238E27FC236}">
                    <a16:creationId xmlns:a16="http://schemas.microsoft.com/office/drawing/2014/main" id="{2461F0EF-CEEF-48E8-A460-F592F694AFB0}"/>
                  </a:ext>
                </a:extLst>
              </p:cNvPr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516;p36">
                <a:extLst>
                  <a:ext uri="{FF2B5EF4-FFF2-40B4-BE49-F238E27FC236}">
                    <a16:creationId xmlns:a16="http://schemas.microsoft.com/office/drawing/2014/main" id="{608F3E74-E725-4659-91DF-884E1B1E2672}"/>
                  </a:ext>
                </a:extLst>
              </p:cNvPr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517;p36">
                <a:extLst>
                  <a:ext uri="{FF2B5EF4-FFF2-40B4-BE49-F238E27FC236}">
                    <a16:creationId xmlns:a16="http://schemas.microsoft.com/office/drawing/2014/main" id="{284940DB-93CF-4D5C-9B55-999ECF76E922}"/>
                  </a:ext>
                </a:extLst>
              </p:cNvPr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518;p36">
                <a:extLst>
                  <a:ext uri="{FF2B5EF4-FFF2-40B4-BE49-F238E27FC236}">
                    <a16:creationId xmlns:a16="http://schemas.microsoft.com/office/drawing/2014/main" id="{45667C27-D8E0-4EAD-A4F3-A773831B02E4}"/>
                  </a:ext>
                </a:extLst>
              </p:cNvPr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519;p36">
                <a:extLst>
                  <a:ext uri="{FF2B5EF4-FFF2-40B4-BE49-F238E27FC236}">
                    <a16:creationId xmlns:a16="http://schemas.microsoft.com/office/drawing/2014/main" id="{7F6762A7-9B1B-4AC1-A0A0-222F608413A2}"/>
                  </a:ext>
                </a:extLst>
              </p:cNvPr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520;p36">
                <a:extLst>
                  <a:ext uri="{FF2B5EF4-FFF2-40B4-BE49-F238E27FC236}">
                    <a16:creationId xmlns:a16="http://schemas.microsoft.com/office/drawing/2014/main" id="{CD088077-09CB-46F7-9A45-319E8C71D506}"/>
                  </a:ext>
                </a:extLst>
              </p:cNvPr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521;p36">
                <a:extLst>
                  <a:ext uri="{FF2B5EF4-FFF2-40B4-BE49-F238E27FC236}">
                    <a16:creationId xmlns:a16="http://schemas.microsoft.com/office/drawing/2014/main" id="{2EE18D5E-454D-4CE9-8C91-39B130D7C8B5}"/>
                  </a:ext>
                </a:extLst>
              </p:cNvPr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522;p36">
                <a:extLst>
                  <a:ext uri="{FF2B5EF4-FFF2-40B4-BE49-F238E27FC236}">
                    <a16:creationId xmlns:a16="http://schemas.microsoft.com/office/drawing/2014/main" id="{EB89932E-AF7B-4C44-A7C2-3844B5A1A88F}"/>
                  </a:ext>
                </a:extLst>
              </p:cNvPr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523;p36">
                <a:extLst>
                  <a:ext uri="{FF2B5EF4-FFF2-40B4-BE49-F238E27FC236}">
                    <a16:creationId xmlns:a16="http://schemas.microsoft.com/office/drawing/2014/main" id="{31000275-631E-49A5-899D-F1CBAFC0D512}"/>
                  </a:ext>
                </a:extLst>
              </p:cNvPr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524;p36">
                <a:extLst>
                  <a:ext uri="{FF2B5EF4-FFF2-40B4-BE49-F238E27FC236}">
                    <a16:creationId xmlns:a16="http://schemas.microsoft.com/office/drawing/2014/main" id="{30060A3C-5CE0-420B-8FCA-DCD3D08680BF}"/>
                  </a:ext>
                </a:extLst>
              </p:cNvPr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525;p36">
                <a:extLst>
                  <a:ext uri="{FF2B5EF4-FFF2-40B4-BE49-F238E27FC236}">
                    <a16:creationId xmlns:a16="http://schemas.microsoft.com/office/drawing/2014/main" id="{B429178B-EB1E-4CA6-89D8-9D6C2C7224E9}"/>
                  </a:ext>
                </a:extLst>
              </p:cNvPr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526;p36">
                <a:extLst>
                  <a:ext uri="{FF2B5EF4-FFF2-40B4-BE49-F238E27FC236}">
                    <a16:creationId xmlns:a16="http://schemas.microsoft.com/office/drawing/2014/main" id="{2716FEAE-53E0-43D8-AB12-0D23E42FD0A6}"/>
                  </a:ext>
                </a:extLst>
              </p:cNvPr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527;p36">
                <a:extLst>
                  <a:ext uri="{FF2B5EF4-FFF2-40B4-BE49-F238E27FC236}">
                    <a16:creationId xmlns:a16="http://schemas.microsoft.com/office/drawing/2014/main" id="{08C78599-1CE8-4ECA-988A-58CD38E40077}"/>
                  </a:ext>
                </a:extLst>
              </p:cNvPr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528;p36">
                <a:extLst>
                  <a:ext uri="{FF2B5EF4-FFF2-40B4-BE49-F238E27FC236}">
                    <a16:creationId xmlns:a16="http://schemas.microsoft.com/office/drawing/2014/main" id="{65FE1BB9-A903-44F9-8831-BFE1347AB506}"/>
                  </a:ext>
                </a:extLst>
              </p:cNvPr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529;p36">
                <a:extLst>
                  <a:ext uri="{FF2B5EF4-FFF2-40B4-BE49-F238E27FC236}">
                    <a16:creationId xmlns:a16="http://schemas.microsoft.com/office/drawing/2014/main" id="{6C7616B9-9FFC-4B1C-8CD2-6287DE593648}"/>
                  </a:ext>
                </a:extLst>
              </p:cNvPr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530;p36">
                <a:extLst>
                  <a:ext uri="{FF2B5EF4-FFF2-40B4-BE49-F238E27FC236}">
                    <a16:creationId xmlns:a16="http://schemas.microsoft.com/office/drawing/2014/main" id="{727D9393-6438-4CBE-A920-B7357A455728}"/>
                  </a:ext>
                </a:extLst>
              </p:cNvPr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531;p36">
                <a:extLst>
                  <a:ext uri="{FF2B5EF4-FFF2-40B4-BE49-F238E27FC236}">
                    <a16:creationId xmlns:a16="http://schemas.microsoft.com/office/drawing/2014/main" id="{A64368A1-7ECF-42A2-B296-F7E9D6CE5748}"/>
                  </a:ext>
                </a:extLst>
              </p:cNvPr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532;p36">
                <a:extLst>
                  <a:ext uri="{FF2B5EF4-FFF2-40B4-BE49-F238E27FC236}">
                    <a16:creationId xmlns:a16="http://schemas.microsoft.com/office/drawing/2014/main" id="{BB4FA885-FA4B-45CD-9637-0A29453569DF}"/>
                  </a:ext>
                </a:extLst>
              </p:cNvPr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533;p36">
                <a:extLst>
                  <a:ext uri="{FF2B5EF4-FFF2-40B4-BE49-F238E27FC236}">
                    <a16:creationId xmlns:a16="http://schemas.microsoft.com/office/drawing/2014/main" id="{E87C76DE-EF7B-4AC2-AD73-BD66B084ED35}"/>
                  </a:ext>
                </a:extLst>
              </p:cNvPr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534;p36">
                <a:extLst>
                  <a:ext uri="{FF2B5EF4-FFF2-40B4-BE49-F238E27FC236}">
                    <a16:creationId xmlns:a16="http://schemas.microsoft.com/office/drawing/2014/main" id="{8CE1DA1D-7467-408A-AF94-79E2248473EE}"/>
                  </a:ext>
                </a:extLst>
              </p:cNvPr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535;p36">
                <a:extLst>
                  <a:ext uri="{FF2B5EF4-FFF2-40B4-BE49-F238E27FC236}">
                    <a16:creationId xmlns:a16="http://schemas.microsoft.com/office/drawing/2014/main" id="{30153035-79D9-4812-B62D-B683DD811766}"/>
                  </a:ext>
                </a:extLst>
              </p:cNvPr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1536;p36">
                <a:extLst>
                  <a:ext uri="{FF2B5EF4-FFF2-40B4-BE49-F238E27FC236}">
                    <a16:creationId xmlns:a16="http://schemas.microsoft.com/office/drawing/2014/main" id="{A05C6BF6-7F33-4ACE-90FB-B8042EB79987}"/>
                  </a:ext>
                </a:extLst>
              </p:cNvPr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537;p36">
                <a:extLst>
                  <a:ext uri="{FF2B5EF4-FFF2-40B4-BE49-F238E27FC236}">
                    <a16:creationId xmlns:a16="http://schemas.microsoft.com/office/drawing/2014/main" id="{6EE5B0DE-5151-4412-9B5E-B93E01826A0E}"/>
                  </a:ext>
                </a:extLst>
              </p:cNvPr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38;p36">
                <a:extLst>
                  <a:ext uri="{FF2B5EF4-FFF2-40B4-BE49-F238E27FC236}">
                    <a16:creationId xmlns:a16="http://schemas.microsoft.com/office/drawing/2014/main" id="{DD861CFC-A8A8-4A0D-BABD-54905D052FDF}"/>
                  </a:ext>
                </a:extLst>
              </p:cNvPr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39;p36">
                <a:extLst>
                  <a:ext uri="{FF2B5EF4-FFF2-40B4-BE49-F238E27FC236}">
                    <a16:creationId xmlns:a16="http://schemas.microsoft.com/office/drawing/2014/main" id="{00283D3A-43AD-438C-87E5-D99EEE70690D}"/>
                  </a:ext>
                </a:extLst>
              </p:cNvPr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540;p36">
                <a:extLst>
                  <a:ext uri="{FF2B5EF4-FFF2-40B4-BE49-F238E27FC236}">
                    <a16:creationId xmlns:a16="http://schemas.microsoft.com/office/drawing/2014/main" id="{9E8C4C01-B7FD-4CC1-BD6A-6882646784AA}"/>
                  </a:ext>
                </a:extLst>
              </p:cNvPr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541;p36">
                <a:extLst>
                  <a:ext uri="{FF2B5EF4-FFF2-40B4-BE49-F238E27FC236}">
                    <a16:creationId xmlns:a16="http://schemas.microsoft.com/office/drawing/2014/main" id="{6E857022-47E1-496D-8EC8-8F945B118F7E}"/>
                  </a:ext>
                </a:extLst>
              </p:cNvPr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542;p36">
                <a:extLst>
                  <a:ext uri="{FF2B5EF4-FFF2-40B4-BE49-F238E27FC236}">
                    <a16:creationId xmlns:a16="http://schemas.microsoft.com/office/drawing/2014/main" id="{5CF95E37-9149-44D1-8D96-66A57308B9AB}"/>
                  </a:ext>
                </a:extLst>
              </p:cNvPr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543;p36">
                <a:extLst>
                  <a:ext uri="{FF2B5EF4-FFF2-40B4-BE49-F238E27FC236}">
                    <a16:creationId xmlns:a16="http://schemas.microsoft.com/office/drawing/2014/main" id="{66EE90C7-FF87-418A-BCD5-FD016DC23C3F}"/>
                  </a:ext>
                </a:extLst>
              </p:cNvPr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1544;p36">
                <a:extLst>
                  <a:ext uri="{FF2B5EF4-FFF2-40B4-BE49-F238E27FC236}">
                    <a16:creationId xmlns:a16="http://schemas.microsoft.com/office/drawing/2014/main" id="{5F6C7537-6D3E-4D8F-AC74-481A8812047B}"/>
                  </a:ext>
                </a:extLst>
              </p:cNvPr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1545;p36">
                <a:extLst>
                  <a:ext uri="{FF2B5EF4-FFF2-40B4-BE49-F238E27FC236}">
                    <a16:creationId xmlns:a16="http://schemas.microsoft.com/office/drawing/2014/main" id="{57373E4A-48B3-4FFF-A758-CA24B9421D72}"/>
                  </a:ext>
                </a:extLst>
              </p:cNvPr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546;p36">
                <a:extLst>
                  <a:ext uri="{FF2B5EF4-FFF2-40B4-BE49-F238E27FC236}">
                    <a16:creationId xmlns:a16="http://schemas.microsoft.com/office/drawing/2014/main" id="{CB8D295D-8E9B-417A-B448-42B895F604E7}"/>
                  </a:ext>
                </a:extLst>
              </p:cNvPr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1547;p36">
                <a:extLst>
                  <a:ext uri="{FF2B5EF4-FFF2-40B4-BE49-F238E27FC236}">
                    <a16:creationId xmlns:a16="http://schemas.microsoft.com/office/drawing/2014/main" id="{D443F3D9-C829-4652-AF2A-60CE5CBF3CEC}"/>
                  </a:ext>
                </a:extLst>
              </p:cNvPr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548;p36">
                <a:extLst>
                  <a:ext uri="{FF2B5EF4-FFF2-40B4-BE49-F238E27FC236}">
                    <a16:creationId xmlns:a16="http://schemas.microsoft.com/office/drawing/2014/main" id="{4AC0BD37-817F-4101-A513-6BB393B6394E}"/>
                  </a:ext>
                </a:extLst>
              </p:cNvPr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1549;p36">
                <a:extLst>
                  <a:ext uri="{FF2B5EF4-FFF2-40B4-BE49-F238E27FC236}">
                    <a16:creationId xmlns:a16="http://schemas.microsoft.com/office/drawing/2014/main" id="{CD7B9080-633C-45C8-AA3A-540831DFC2D7}"/>
                  </a:ext>
                </a:extLst>
              </p:cNvPr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550;p36">
                <a:extLst>
                  <a:ext uri="{FF2B5EF4-FFF2-40B4-BE49-F238E27FC236}">
                    <a16:creationId xmlns:a16="http://schemas.microsoft.com/office/drawing/2014/main" id="{169A5BD7-A6C7-4DA1-836D-EBF9FE782069}"/>
                  </a:ext>
                </a:extLst>
              </p:cNvPr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59D7BF-81F8-4DCF-9658-A8E44952D4A0}"/>
              </a:ext>
            </a:extLst>
          </p:cNvPr>
          <p:cNvSpPr txBox="1"/>
          <p:nvPr/>
        </p:nvSpPr>
        <p:spPr>
          <a:xfrm>
            <a:off x="2746561" y="-6723"/>
            <a:ext cx="3650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Lilita One" panose="020B0604020202020204" charset="0"/>
              </a:rPr>
              <a:t>FUTURE SCOPE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5FC90-9581-45DE-87A7-B1A4746075CD}"/>
              </a:ext>
            </a:extLst>
          </p:cNvPr>
          <p:cNvSpPr txBox="1"/>
          <p:nvPr/>
        </p:nvSpPr>
        <p:spPr>
          <a:xfrm>
            <a:off x="77320" y="67235"/>
            <a:ext cx="9066680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Lilita One" panose="020B0604020202020204" charset="0"/>
              </a:rPr>
              <a:t>CONCLUSION</a:t>
            </a:r>
          </a:p>
          <a:p>
            <a:pPr algn="l"/>
            <a:endParaRPr lang="en-US" sz="1400" dirty="0">
              <a:solidFill>
                <a:srgbClr val="002060"/>
              </a:solidFill>
              <a:latin typeface="Lilita One" panose="020B0604020202020204" charset="0"/>
            </a:endParaRPr>
          </a:p>
          <a:p>
            <a:pPr algn="l"/>
            <a:endParaRPr lang="en-US" sz="1400" dirty="0">
              <a:solidFill>
                <a:srgbClr val="002060"/>
              </a:solidFill>
              <a:latin typeface="Lilita One" panose="020B0604020202020204" charset="0"/>
            </a:endParaRPr>
          </a:p>
          <a:p>
            <a:r>
              <a:rPr lang="en-US" sz="3600" dirty="0">
                <a:solidFill>
                  <a:srgbClr val="002060"/>
                </a:solidFill>
                <a:latin typeface="Lilita One" panose="020B0604020202020204" charset="0"/>
              </a:rPr>
              <a:t>- A Platform to encourage the talent.</a:t>
            </a:r>
          </a:p>
          <a:p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pPr algn="l"/>
            <a:r>
              <a:rPr lang="en-US" sz="3600" dirty="0">
                <a:solidFill>
                  <a:srgbClr val="002060"/>
                </a:solidFill>
                <a:latin typeface="Lilita One" panose="020B0604020202020204" charset="0"/>
              </a:rPr>
              <a:t>-  Enormous access to reading enthusiasts.</a:t>
            </a:r>
          </a:p>
          <a:p>
            <a:pPr algn="l"/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pPr algn="l"/>
            <a:r>
              <a:rPr lang="en-US" sz="3600" dirty="0">
                <a:solidFill>
                  <a:srgbClr val="002060"/>
                </a:solidFill>
                <a:latin typeface="Lilita One" panose="020B0604020202020204" charset="0"/>
              </a:rPr>
              <a:t>- Collaborate.  Ideate.  </a:t>
            </a:r>
          </a:p>
          <a:p>
            <a:pPr marL="571500" indent="-571500" algn="l">
              <a:buFontTx/>
              <a:buChar char="-"/>
            </a:pPr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pPr algn="l"/>
            <a:endParaRPr lang="en-US" sz="3600" dirty="0">
              <a:solidFill>
                <a:srgbClr val="002060"/>
              </a:solidFill>
              <a:latin typeface="Lilita One" panose="020B0604020202020204" charset="0"/>
            </a:endParaRPr>
          </a:p>
          <a:p>
            <a:endParaRPr lang="en-US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5F71295-E9F3-4D5F-9E47-203633CFCB3D}"/>
              </a:ext>
            </a:extLst>
          </p:cNvPr>
          <p:cNvGrpSpPr/>
          <p:nvPr/>
        </p:nvGrpSpPr>
        <p:grpSpPr>
          <a:xfrm flipH="1">
            <a:off x="7680332" y="2853813"/>
            <a:ext cx="1386348" cy="2289687"/>
            <a:chOff x="4440884" y="2142359"/>
            <a:chExt cx="1573879" cy="2650246"/>
          </a:xfrm>
        </p:grpSpPr>
        <p:sp>
          <p:nvSpPr>
            <p:cNvPr id="4" name="Google Shape;1569;p38">
              <a:extLst>
                <a:ext uri="{FF2B5EF4-FFF2-40B4-BE49-F238E27FC236}">
                  <a16:creationId xmlns:a16="http://schemas.microsoft.com/office/drawing/2014/main" id="{FFD3BBD8-309F-4376-B445-D5D28E852B7F}"/>
                </a:ext>
              </a:extLst>
            </p:cNvPr>
            <p:cNvSpPr/>
            <p:nvPr/>
          </p:nvSpPr>
          <p:spPr>
            <a:xfrm>
              <a:off x="5083999" y="2152839"/>
              <a:ext cx="234061" cy="457321"/>
            </a:xfrm>
            <a:custGeom>
              <a:avLst/>
              <a:gdLst/>
              <a:ahLst/>
              <a:cxnLst/>
              <a:rect l="l" t="t" r="r" b="b"/>
              <a:pathLst>
                <a:path w="7303" h="14269" extrusionOk="0">
                  <a:moveTo>
                    <a:pt x="4184" y="1"/>
                  </a:moveTo>
                  <a:cubicBezTo>
                    <a:pt x="2817" y="1"/>
                    <a:pt x="1458" y="410"/>
                    <a:pt x="302" y="1213"/>
                  </a:cubicBezTo>
                  <a:lnTo>
                    <a:pt x="1" y="1413"/>
                  </a:lnTo>
                  <a:lnTo>
                    <a:pt x="235" y="11940"/>
                  </a:lnTo>
                  <a:cubicBezTo>
                    <a:pt x="252" y="13176"/>
                    <a:pt x="1237" y="14195"/>
                    <a:pt x="2474" y="14262"/>
                  </a:cubicBezTo>
                  <a:cubicBezTo>
                    <a:pt x="2534" y="14267"/>
                    <a:pt x="2593" y="14269"/>
                    <a:pt x="2652" y="14269"/>
                  </a:cubicBezTo>
                  <a:cubicBezTo>
                    <a:pt x="3927" y="14269"/>
                    <a:pt x="4982" y="13249"/>
                    <a:pt x="5014" y="11940"/>
                  </a:cubicBezTo>
                  <a:cubicBezTo>
                    <a:pt x="5047" y="10636"/>
                    <a:pt x="5080" y="9316"/>
                    <a:pt x="5080" y="9316"/>
                  </a:cubicBezTo>
                  <a:cubicBezTo>
                    <a:pt x="5080" y="9316"/>
                    <a:pt x="7052" y="9116"/>
                    <a:pt x="7169" y="7161"/>
                  </a:cubicBezTo>
                  <a:cubicBezTo>
                    <a:pt x="7303" y="5206"/>
                    <a:pt x="7186" y="695"/>
                    <a:pt x="7186" y="695"/>
                  </a:cubicBezTo>
                  <a:cubicBezTo>
                    <a:pt x="6235" y="230"/>
                    <a:pt x="5207" y="1"/>
                    <a:pt x="4184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1570;p38">
              <a:extLst>
                <a:ext uri="{FF2B5EF4-FFF2-40B4-BE49-F238E27FC236}">
                  <a16:creationId xmlns:a16="http://schemas.microsoft.com/office/drawing/2014/main" id="{E6985AFF-7932-4F0F-BD19-617BA9EE433F}"/>
                </a:ext>
              </a:extLst>
            </p:cNvPr>
            <p:cNvSpPr/>
            <p:nvPr/>
          </p:nvSpPr>
          <p:spPr>
            <a:xfrm>
              <a:off x="5280017" y="2269886"/>
              <a:ext cx="24134" cy="18365"/>
            </a:xfrm>
            <a:custGeom>
              <a:avLst/>
              <a:gdLst/>
              <a:ahLst/>
              <a:cxnLst/>
              <a:rect l="l" t="t" r="r" b="b"/>
              <a:pathLst>
                <a:path w="753" h="573" extrusionOk="0">
                  <a:moveTo>
                    <a:pt x="368" y="0"/>
                  </a:moveTo>
                  <a:cubicBezTo>
                    <a:pt x="117" y="0"/>
                    <a:pt x="0" y="318"/>
                    <a:pt x="167" y="485"/>
                  </a:cubicBezTo>
                  <a:cubicBezTo>
                    <a:pt x="226" y="543"/>
                    <a:pt x="301" y="572"/>
                    <a:pt x="374" y="572"/>
                  </a:cubicBezTo>
                  <a:cubicBezTo>
                    <a:pt x="447" y="572"/>
                    <a:pt x="518" y="543"/>
                    <a:pt x="568" y="485"/>
                  </a:cubicBezTo>
                  <a:cubicBezTo>
                    <a:pt x="752" y="318"/>
                    <a:pt x="635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71;p38">
              <a:extLst>
                <a:ext uri="{FF2B5EF4-FFF2-40B4-BE49-F238E27FC236}">
                  <a16:creationId xmlns:a16="http://schemas.microsoft.com/office/drawing/2014/main" id="{2FBC4C33-B7CB-474A-A2A7-01095644EB7F}"/>
                </a:ext>
              </a:extLst>
            </p:cNvPr>
            <p:cNvSpPr/>
            <p:nvPr/>
          </p:nvSpPr>
          <p:spPr>
            <a:xfrm>
              <a:off x="5277869" y="2265014"/>
              <a:ext cx="32691" cy="9839"/>
            </a:xfrm>
            <a:custGeom>
              <a:avLst/>
              <a:gdLst/>
              <a:ahLst/>
              <a:cxnLst/>
              <a:rect l="l" t="t" r="r" b="b"/>
              <a:pathLst>
                <a:path w="1020" h="307" extrusionOk="0">
                  <a:moveTo>
                    <a:pt x="481" y="1"/>
                  </a:moveTo>
                  <a:cubicBezTo>
                    <a:pt x="357" y="1"/>
                    <a:pt x="230" y="34"/>
                    <a:pt x="117" y="102"/>
                  </a:cubicBezTo>
                  <a:cubicBezTo>
                    <a:pt x="34" y="169"/>
                    <a:pt x="0" y="219"/>
                    <a:pt x="17" y="236"/>
                  </a:cubicBezTo>
                  <a:cubicBezTo>
                    <a:pt x="19" y="240"/>
                    <a:pt x="23" y="241"/>
                    <a:pt x="30" y="241"/>
                  </a:cubicBezTo>
                  <a:cubicBezTo>
                    <a:pt x="74" y="241"/>
                    <a:pt x="221" y="164"/>
                    <a:pt x="426" y="164"/>
                  </a:cubicBezTo>
                  <a:cubicBezTo>
                    <a:pt x="456" y="164"/>
                    <a:pt x="486" y="165"/>
                    <a:pt x="518" y="169"/>
                  </a:cubicBezTo>
                  <a:cubicBezTo>
                    <a:pt x="761" y="169"/>
                    <a:pt x="935" y="307"/>
                    <a:pt x="990" y="307"/>
                  </a:cubicBezTo>
                  <a:cubicBezTo>
                    <a:pt x="996" y="307"/>
                    <a:pt x="1000" y="306"/>
                    <a:pt x="1003" y="303"/>
                  </a:cubicBezTo>
                  <a:cubicBezTo>
                    <a:pt x="1020" y="286"/>
                    <a:pt x="986" y="219"/>
                    <a:pt x="903" y="152"/>
                  </a:cubicBezTo>
                  <a:cubicBezTo>
                    <a:pt x="783" y="51"/>
                    <a:pt x="634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72;p38">
              <a:extLst>
                <a:ext uri="{FF2B5EF4-FFF2-40B4-BE49-F238E27FC236}">
                  <a16:creationId xmlns:a16="http://schemas.microsoft.com/office/drawing/2014/main" id="{D5D478F0-BE8C-4827-A89D-4A67B2EEF307}"/>
                </a:ext>
              </a:extLst>
            </p:cNvPr>
            <p:cNvSpPr/>
            <p:nvPr/>
          </p:nvSpPr>
          <p:spPr>
            <a:xfrm>
              <a:off x="5186559" y="2273219"/>
              <a:ext cx="23877" cy="18204"/>
            </a:xfrm>
            <a:custGeom>
              <a:avLst/>
              <a:gdLst/>
              <a:ahLst/>
              <a:cxnLst/>
              <a:rect l="l" t="t" r="r" b="b"/>
              <a:pathLst>
                <a:path w="745" h="568" extrusionOk="0">
                  <a:moveTo>
                    <a:pt x="368" y="0"/>
                  </a:moveTo>
                  <a:cubicBezTo>
                    <a:pt x="279" y="0"/>
                    <a:pt x="195" y="41"/>
                    <a:pt x="143" y="113"/>
                  </a:cubicBezTo>
                  <a:cubicBezTo>
                    <a:pt x="1" y="318"/>
                    <a:pt x="156" y="567"/>
                    <a:pt x="384" y="567"/>
                  </a:cubicBezTo>
                  <a:cubicBezTo>
                    <a:pt x="398" y="567"/>
                    <a:pt x="412" y="566"/>
                    <a:pt x="427" y="565"/>
                  </a:cubicBezTo>
                  <a:cubicBezTo>
                    <a:pt x="677" y="514"/>
                    <a:pt x="744" y="180"/>
                    <a:pt x="527" y="47"/>
                  </a:cubicBezTo>
                  <a:cubicBezTo>
                    <a:pt x="477" y="15"/>
                    <a:pt x="421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73;p38">
              <a:extLst>
                <a:ext uri="{FF2B5EF4-FFF2-40B4-BE49-F238E27FC236}">
                  <a16:creationId xmlns:a16="http://schemas.microsoft.com/office/drawing/2014/main" id="{9E834BCC-8226-4346-B156-52A7A4FD8EF7}"/>
                </a:ext>
              </a:extLst>
            </p:cNvPr>
            <p:cNvSpPr/>
            <p:nvPr/>
          </p:nvSpPr>
          <p:spPr>
            <a:xfrm>
              <a:off x="5183610" y="2267995"/>
              <a:ext cx="32691" cy="10096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474" y="1"/>
                  </a:moveTo>
                  <a:cubicBezTo>
                    <a:pt x="352" y="1"/>
                    <a:pt x="228" y="36"/>
                    <a:pt x="118" y="109"/>
                  </a:cubicBezTo>
                  <a:cubicBezTo>
                    <a:pt x="34" y="176"/>
                    <a:pt x="1" y="226"/>
                    <a:pt x="17" y="243"/>
                  </a:cubicBezTo>
                  <a:cubicBezTo>
                    <a:pt x="19" y="247"/>
                    <a:pt x="24" y="248"/>
                    <a:pt x="30" y="248"/>
                  </a:cubicBezTo>
                  <a:cubicBezTo>
                    <a:pt x="80" y="248"/>
                    <a:pt x="256" y="158"/>
                    <a:pt x="472" y="158"/>
                  </a:cubicBezTo>
                  <a:cubicBezTo>
                    <a:pt x="487" y="158"/>
                    <a:pt x="503" y="158"/>
                    <a:pt x="519" y="159"/>
                  </a:cubicBezTo>
                  <a:cubicBezTo>
                    <a:pt x="762" y="175"/>
                    <a:pt x="936" y="314"/>
                    <a:pt x="991" y="314"/>
                  </a:cubicBezTo>
                  <a:cubicBezTo>
                    <a:pt x="996" y="314"/>
                    <a:pt x="1000" y="313"/>
                    <a:pt x="1003" y="310"/>
                  </a:cubicBezTo>
                  <a:cubicBezTo>
                    <a:pt x="1020" y="293"/>
                    <a:pt x="987" y="226"/>
                    <a:pt x="903" y="159"/>
                  </a:cubicBezTo>
                  <a:cubicBezTo>
                    <a:pt x="782" y="57"/>
                    <a:pt x="629" y="1"/>
                    <a:pt x="4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74;p38">
              <a:extLst>
                <a:ext uri="{FF2B5EF4-FFF2-40B4-BE49-F238E27FC236}">
                  <a16:creationId xmlns:a16="http://schemas.microsoft.com/office/drawing/2014/main" id="{B9A57A5F-E0DA-45B8-8B0F-1B3112679E35}"/>
                </a:ext>
              </a:extLst>
            </p:cNvPr>
            <p:cNvSpPr/>
            <p:nvPr/>
          </p:nvSpPr>
          <p:spPr>
            <a:xfrm>
              <a:off x="5244666" y="2269341"/>
              <a:ext cx="25736" cy="76599"/>
            </a:xfrm>
            <a:custGeom>
              <a:avLst/>
              <a:gdLst/>
              <a:ahLst/>
              <a:cxnLst/>
              <a:rect l="l" t="t" r="r" b="b"/>
              <a:pathLst>
                <a:path w="803" h="2390" extrusionOk="0">
                  <a:moveTo>
                    <a:pt x="35" y="0"/>
                  </a:moveTo>
                  <a:cubicBezTo>
                    <a:pt x="35" y="0"/>
                    <a:pt x="34" y="0"/>
                    <a:pt x="34" y="1"/>
                  </a:cubicBezTo>
                  <a:cubicBezTo>
                    <a:pt x="1" y="1"/>
                    <a:pt x="168" y="652"/>
                    <a:pt x="418" y="1454"/>
                  </a:cubicBezTo>
                  <a:cubicBezTo>
                    <a:pt x="485" y="1655"/>
                    <a:pt x="552" y="1838"/>
                    <a:pt x="619" y="2006"/>
                  </a:cubicBezTo>
                  <a:cubicBezTo>
                    <a:pt x="635" y="2072"/>
                    <a:pt x="652" y="2139"/>
                    <a:pt x="652" y="2223"/>
                  </a:cubicBezTo>
                  <a:cubicBezTo>
                    <a:pt x="652" y="2256"/>
                    <a:pt x="585" y="2273"/>
                    <a:pt x="519" y="2273"/>
                  </a:cubicBezTo>
                  <a:cubicBezTo>
                    <a:pt x="368" y="2273"/>
                    <a:pt x="218" y="2290"/>
                    <a:pt x="84" y="2340"/>
                  </a:cubicBezTo>
                  <a:cubicBezTo>
                    <a:pt x="218" y="2390"/>
                    <a:pt x="368" y="2390"/>
                    <a:pt x="519" y="2390"/>
                  </a:cubicBezTo>
                  <a:cubicBezTo>
                    <a:pt x="569" y="2390"/>
                    <a:pt x="602" y="2373"/>
                    <a:pt x="635" y="2373"/>
                  </a:cubicBezTo>
                  <a:cubicBezTo>
                    <a:pt x="702" y="2356"/>
                    <a:pt x="752" y="2323"/>
                    <a:pt x="769" y="2273"/>
                  </a:cubicBezTo>
                  <a:cubicBezTo>
                    <a:pt x="803" y="2173"/>
                    <a:pt x="786" y="2056"/>
                    <a:pt x="752" y="1972"/>
                  </a:cubicBezTo>
                  <a:cubicBezTo>
                    <a:pt x="686" y="1788"/>
                    <a:pt x="635" y="1605"/>
                    <a:pt x="569" y="1404"/>
                  </a:cubicBezTo>
                  <a:cubicBezTo>
                    <a:pt x="321" y="629"/>
                    <a:pt x="74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75;p38">
              <a:extLst>
                <a:ext uri="{FF2B5EF4-FFF2-40B4-BE49-F238E27FC236}">
                  <a16:creationId xmlns:a16="http://schemas.microsoft.com/office/drawing/2014/main" id="{85FFADC4-54BF-4F93-ABC1-58CFF42E5780}"/>
                </a:ext>
              </a:extLst>
            </p:cNvPr>
            <p:cNvSpPr/>
            <p:nvPr/>
          </p:nvSpPr>
          <p:spPr>
            <a:xfrm>
              <a:off x="5213064" y="2352350"/>
              <a:ext cx="47178" cy="24807"/>
            </a:xfrm>
            <a:custGeom>
              <a:avLst/>
              <a:gdLst/>
              <a:ahLst/>
              <a:cxnLst/>
              <a:rect l="l" t="t" r="r" b="b"/>
              <a:pathLst>
                <a:path w="1472" h="774" extrusionOk="0">
                  <a:moveTo>
                    <a:pt x="168" y="0"/>
                  </a:moveTo>
                  <a:cubicBezTo>
                    <a:pt x="168" y="0"/>
                    <a:pt x="1" y="468"/>
                    <a:pt x="586" y="719"/>
                  </a:cubicBezTo>
                  <a:cubicBezTo>
                    <a:pt x="674" y="756"/>
                    <a:pt x="767" y="774"/>
                    <a:pt x="859" y="774"/>
                  </a:cubicBezTo>
                  <a:cubicBezTo>
                    <a:pt x="1096" y="774"/>
                    <a:pt x="1327" y="656"/>
                    <a:pt x="1471" y="451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76;p38">
              <a:extLst>
                <a:ext uri="{FF2B5EF4-FFF2-40B4-BE49-F238E27FC236}">
                  <a16:creationId xmlns:a16="http://schemas.microsoft.com/office/drawing/2014/main" id="{2D16A4E9-4F1E-4426-B997-0FFCD24E6C58}"/>
                </a:ext>
              </a:extLst>
            </p:cNvPr>
            <p:cNvSpPr/>
            <p:nvPr/>
          </p:nvSpPr>
          <p:spPr>
            <a:xfrm>
              <a:off x="5166496" y="2423565"/>
              <a:ext cx="80349" cy="43524"/>
            </a:xfrm>
            <a:custGeom>
              <a:avLst/>
              <a:gdLst/>
              <a:ahLst/>
              <a:cxnLst/>
              <a:rect l="l" t="t" r="r" b="b"/>
              <a:pathLst>
                <a:path w="2507" h="1358" extrusionOk="0">
                  <a:moveTo>
                    <a:pt x="0" y="1"/>
                  </a:moveTo>
                  <a:cubicBezTo>
                    <a:pt x="0" y="1"/>
                    <a:pt x="505" y="1357"/>
                    <a:pt x="2327" y="1357"/>
                  </a:cubicBezTo>
                  <a:cubicBezTo>
                    <a:pt x="2380" y="1357"/>
                    <a:pt x="2434" y="1356"/>
                    <a:pt x="2490" y="1354"/>
                  </a:cubicBezTo>
                  <a:lnTo>
                    <a:pt x="2506" y="853"/>
                  </a:lnTo>
                  <a:cubicBezTo>
                    <a:pt x="1604" y="819"/>
                    <a:pt x="735" y="519"/>
                    <a:pt x="0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77;p38">
              <a:extLst>
                <a:ext uri="{FF2B5EF4-FFF2-40B4-BE49-F238E27FC236}">
                  <a16:creationId xmlns:a16="http://schemas.microsoft.com/office/drawing/2014/main" id="{2C3E1A60-D71E-48F7-A9A3-117BB03683F3}"/>
                </a:ext>
              </a:extLst>
            </p:cNvPr>
            <p:cNvSpPr/>
            <p:nvPr/>
          </p:nvSpPr>
          <p:spPr>
            <a:xfrm>
              <a:off x="5082941" y="2142359"/>
              <a:ext cx="231914" cy="175217"/>
            </a:xfrm>
            <a:custGeom>
              <a:avLst/>
              <a:gdLst/>
              <a:ahLst/>
              <a:cxnLst/>
              <a:rect l="l" t="t" r="r" b="b"/>
              <a:pathLst>
                <a:path w="7236" h="5467" extrusionOk="0">
                  <a:moveTo>
                    <a:pt x="3835" y="1"/>
                  </a:moveTo>
                  <a:cubicBezTo>
                    <a:pt x="3145" y="1"/>
                    <a:pt x="2453" y="80"/>
                    <a:pt x="1772" y="237"/>
                  </a:cubicBezTo>
                  <a:cubicBezTo>
                    <a:pt x="1772" y="237"/>
                    <a:pt x="101" y="855"/>
                    <a:pt x="34" y="1740"/>
                  </a:cubicBezTo>
                  <a:cubicBezTo>
                    <a:pt x="1" y="2475"/>
                    <a:pt x="17" y="3227"/>
                    <a:pt x="84" y="3946"/>
                  </a:cubicBezTo>
                  <a:lnTo>
                    <a:pt x="218" y="5466"/>
                  </a:lnTo>
                  <a:lnTo>
                    <a:pt x="836" y="5466"/>
                  </a:lnTo>
                  <a:lnTo>
                    <a:pt x="886" y="3428"/>
                  </a:lnTo>
                  <a:cubicBezTo>
                    <a:pt x="886" y="3428"/>
                    <a:pt x="2022" y="2609"/>
                    <a:pt x="2039" y="1373"/>
                  </a:cubicBezTo>
                  <a:cubicBezTo>
                    <a:pt x="2345" y="1326"/>
                    <a:pt x="3328" y="1198"/>
                    <a:pt x="4465" y="1198"/>
                  </a:cubicBezTo>
                  <a:cubicBezTo>
                    <a:pt x="5380" y="1198"/>
                    <a:pt x="6394" y="1281"/>
                    <a:pt x="7235" y="1556"/>
                  </a:cubicBezTo>
                  <a:lnTo>
                    <a:pt x="7219" y="1122"/>
                  </a:lnTo>
                  <a:cubicBezTo>
                    <a:pt x="7219" y="838"/>
                    <a:pt x="7052" y="587"/>
                    <a:pt x="6784" y="504"/>
                  </a:cubicBezTo>
                  <a:cubicBezTo>
                    <a:pt x="5834" y="167"/>
                    <a:pt x="4837" y="1"/>
                    <a:pt x="38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78;p38">
              <a:extLst>
                <a:ext uri="{FF2B5EF4-FFF2-40B4-BE49-F238E27FC236}">
                  <a16:creationId xmlns:a16="http://schemas.microsoft.com/office/drawing/2014/main" id="{565FF399-8E07-4427-9907-9B3B78FB9C24}"/>
                </a:ext>
              </a:extLst>
            </p:cNvPr>
            <p:cNvSpPr/>
            <p:nvPr/>
          </p:nvSpPr>
          <p:spPr>
            <a:xfrm>
              <a:off x="5049994" y="2264533"/>
              <a:ext cx="43684" cy="72433"/>
            </a:xfrm>
            <a:custGeom>
              <a:avLst/>
              <a:gdLst/>
              <a:ahLst/>
              <a:cxnLst/>
              <a:rect l="l" t="t" r="r" b="b"/>
              <a:pathLst>
                <a:path w="1363" h="2260" extrusionOk="0">
                  <a:moveTo>
                    <a:pt x="1045" y="0"/>
                  </a:moveTo>
                  <a:cubicBezTo>
                    <a:pt x="678" y="0"/>
                    <a:pt x="93" y="151"/>
                    <a:pt x="43" y="1153"/>
                  </a:cubicBezTo>
                  <a:cubicBezTo>
                    <a:pt x="0" y="2079"/>
                    <a:pt x="548" y="2259"/>
                    <a:pt x="951" y="2259"/>
                  </a:cubicBezTo>
                  <a:cubicBezTo>
                    <a:pt x="1180" y="2259"/>
                    <a:pt x="1363" y="2201"/>
                    <a:pt x="1363" y="2189"/>
                  </a:cubicBezTo>
                  <a:cubicBezTo>
                    <a:pt x="1363" y="2156"/>
                    <a:pt x="1346" y="852"/>
                    <a:pt x="1329" y="301"/>
                  </a:cubicBezTo>
                  <a:cubicBezTo>
                    <a:pt x="1329" y="134"/>
                    <a:pt x="1212" y="17"/>
                    <a:pt x="1045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79;p38">
              <a:extLst>
                <a:ext uri="{FF2B5EF4-FFF2-40B4-BE49-F238E27FC236}">
                  <a16:creationId xmlns:a16="http://schemas.microsoft.com/office/drawing/2014/main" id="{ADCAFB44-00FC-4CDD-8A9F-88DA0C4F125B}"/>
                </a:ext>
              </a:extLst>
            </p:cNvPr>
            <p:cNvSpPr/>
            <p:nvPr/>
          </p:nvSpPr>
          <p:spPr>
            <a:xfrm>
              <a:off x="5062590" y="2279501"/>
              <a:ext cx="20929" cy="40543"/>
            </a:xfrm>
            <a:custGeom>
              <a:avLst/>
              <a:gdLst/>
              <a:ahLst/>
              <a:cxnLst/>
              <a:rect l="l" t="t" r="r" b="b"/>
              <a:pathLst>
                <a:path w="653" h="1265" extrusionOk="0">
                  <a:moveTo>
                    <a:pt x="402" y="1"/>
                  </a:moveTo>
                  <a:cubicBezTo>
                    <a:pt x="285" y="18"/>
                    <a:pt x="184" y="101"/>
                    <a:pt x="134" y="218"/>
                  </a:cubicBezTo>
                  <a:cubicBezTo>
                    <a:pt x="67" y="335"/>
                    <a:pt x="34" y="469"/>
                    <a:pt x="34" y="619"/>
                  </a:cubicBezTo>
                  <a:cubicBezTo>
                    <a:pt x="1" y="870"/>
                    <a:pt x="134" y="1120"/>
                    <a:pt x="368" y="1254"/>
                  </a:cubicBezTo>
                  <a:cubicBezTo>
                    <a:pt x="399" y="1260"/>
                    <a:pt x="429" y="1264"/>
                    <a:pt x="459" y="1264"/>
                  </a:cubicBezTo>
                  <a:cubicBezTo>
                    <a:pt x="511" y="1264"/>
                    <a:pt x="560" y="1252"/>
                    <a:pt x="602" y="1221"/>
                  </a:cubicBezTo>
                  <a:cubicBezTo>
                    <a:pt x="636" y="1187"/>
                    <a:pt x="652" y="1154"/>
                    <a:pt x="652" y="1154"/>
                  </a:cubicBezTo>
                  <a:cubicBezTo>
                    <a:pt x="636" y="1154"/>
                    <a:pt x="619" y="1171"/>
                    <a:pt x="585" y="1187"/>
                  </a:cubicBezTo>
                  <a:cubicBezTo>
                    <a:pt x="552" y="1196"/>
                    <a:pt x="519" y="1200"/>
                    <a:pt x="485" y="1200"/>
                  </a:cubicBezTo>
                  <a:cubicBezTo>
                    <a:pt x="452" y="1200"/>
                    <a:pt x="418" y="1196"/>
                    <a:pt x="385" y="1187"/>
                  </a:cubicBezTo>
                  <a:cubicBezTo>
                    <a:pt x="201" y="1054"/>
                    <a:pt x="101" y="836"/>
                    <a:pt x="134" y="619"/>
                  </a:cubicBezTo>
                  <a:cubicBezTo>
                    <a:pt x="134" y="486"/>
                    <a:pt x="151" y="369"/>
                    <a:pt x="218" y="268"/>
                  </a:cubicBezTo>
                  <a:cubicBezTo>
                    <a:pt x="251" y="168"/>
                    <a:pt x="318" y="101"/>
                    <a:pt x="402" y="68"/>
                  </a:cubicBezTo>
                  <a:cubicBezTo>
                    <a:pt x="468" y="68"/>
                    <a:pt x="535" y="101"/>
                    <a:pt x="552" y="151"/>
                  </a:cubicBezTo>
                  <a:cubicBezTo>
                    <a:pt x="569" y="185"/>
                    <a:pt x="569" y="218"/>
                    <a:pt x="569" y="218"/>
                  </a:cubicBezTo>
                  <a:cubicBezTo>
                    <a:pt x="569" y="221"/>
                    <a:pt x="570" y="222"/>
                    <a:pt x="571" y="222"/>
                  </a:cubicBezTo>
                  <a:cubicBezTo>
                    <a:pt x="579" y="222"/>
                    <a:pt x="599" y="190"/>
                    <a:pt x="585" y="135"/>
                  </a:cubicBezTo>
                  <a:cubicBezTo>
                    <a:pt x="585" y="101"/>
                    <a:pt x="569" y="68"/>
                    <a:pt x="535" y="51"/>
                  </a:cubicBezTo>
                  <a:cubicBezTo>
                    <a:pt x="502" y="18"/>
                    <a:pt x="452" y="1"/>
                    <a:pt x="402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80;p38">
              <a:extLst>
                <a:ext uri="{FF2B5EF4-FFF2-40B4-BE49-F238E27FC236}">
                  <a16:creationId xmlns:a16="http://schemas.microsoft.com/office/drawing/2014/main" id="{39372850-AF88-4DE3-8A29-63C1C283E915}"/>
                </a:ext>
              </a:extLst>
            </p:cNvPr>
            <p:cNvSpPr/>
            <p:nvPr/>
          </p:nvSpPr>
          <p:spPr>
            <a:xfrm>
              <a:off x="5397288" y="2264662"/>
              <a:ext cx="617475" cy="617411"/>
            </a:xfrm>
            <a:custGeom>
              <a:avLst/>
              <a:gdLst/>
              <a:ahLst/>
              <a:cxnLst/>
              <a:rect l="l" t="t" r="r" b="b"/>
              <a:pathLst>
                <a:path w="19266" h="19264" extrusionOk="0">
                  <a:moveTo>
                    <a:pt x="17611" y="1"/>
                  </a:moveTo>
                  <a:cubicBezTo>
                    <a:pt x="17375" y="1"/>
                    <a:pt x="17277" y="464"/>
                    <a:pt x="17277" y="464"/>
                  </a:cubicBezTo>
                  <a:cubicBezTo>
                    <a:pt x="17277" y="464"/>
                    <a:pt x="16380" y="2756"/>
                    <a:pt x="16107" y="2756"/>
                  </a:cubicBezTo>
                  <a:cubicBezTo>
                    <a:pt x="16101" y="2756"/>
                    <a:pt x="16096" y="2755"/>
                    <a:pt x="16091" y="2753"/>
                  </a:cubicBezTo>
                  <a:cubicBezTo>
                    <a:pt x="15840" y="2669"/>
                    <a:pt x="16341" y="1249"/>
                    <a:pt x="16542" y="781"/>
                  </a:cubicBezTo>
                  <a:cubicBezTo>
                    <a:pt x="16719" y="383"/>
                    <a:pt x="16636" y="115"/>
                    <a:pt x="16418" y="115"/>
                  </a:cubicBezTo>
                  <a:cubicBezTo>
                    <a:pt x="16389" y="115"/>
                    <a:pt x="16358" y="120"/>
                    <a:pt x="16325" y="130"/>
                  </a:cubicBezTo>
                  <a:cubicBezTo>
                    <a:pt x="16141" y="180"/>
                    <a:pt x="15489" y="1600"/>
                    <a:pt x="15289" y="2051"/>
                  </a:cubicBezTo>
                  <a:cubicBezTo>
                    <a:pt x="15148" y="2409"/>
                    <a:pt x="14822" y="3246"/>
                    <a:pt x="14557" y="3246"/>
                  </a:cubicBezTo>
                  <a:cubicBezTo>
                    <a:pt x="14475" y="3246"/>
                    <a:pt x="14399" y="3167"/>
                    <a:pt x="14336" y="2970"/>
                  </a:cubicBezTo>
                  <a:cubicBezTo>
                    <a:pt x="14052" y="2135"/>
                    <a:pt x="13534" y="1600"/>
                    <a:pt x="13301" y="1550"/>
                  </a:cubicBezTo>
                  <a:cubicBezTo>
                    <a:pt x="13294" y="1550"/>
                    <a:pt x="13287" y="1549"/>
                    <a:pt x="13280" y="1549"/>
                  </a:cubicBezTo>
                  <a:cubicBezTo>
                    <a:pt x="13027" y="1549"/>
                    <a:pt x="12904" y="1855"/>
                    <a:pt x="13083" y="2035"/>
                  </a:cubicBezTo>
                  <a:cubicBezTo>
                    <a:pt x="13267" y="2268"/>
                    <a:pt x="13401" y="2519"/>
                    <a:pt x="13501" y="2803"/>
                  </a:cubicBezTo>
                  <a:cubicBezTo>
                    <a:pt x="13601" y="3020"/>
                    <a:pt x="13651" y="3254"/>
                    <a:pt x="13668" y="3488"/>
                  </a:cubicBezTo>
                  <a:cubicBezTo>
                    <a:pt x="13718" y="3973"/>
                    <a:pt x="13702" y="4457"/>
                    <a:pt x="13651" y="4925"/>
                  </a:cubicBezTo>
                  <a:lnTo>
                    <a:pt x="8806" y="13614"/>
                  </a:lnTo>
                  <a:lnTo>
                    <a:pt x="1070" y="10690"/>
                  </a:lnTo>
                  <a:lnTo>
                    <a:pt x="1" y="15117"/>
                  </a:lnTo>
                  <a:cubicBezTo>
                    <a:pt x="1" y="15117"/>
                    <a:pt x="9423" y="19264"/>
                    <a:pt x="10700" y="19264"/>
                  </a:cubicBezTo>
                  <a:cubicBezTo>
                    <a:pt x="10750" y="19264"/>
                    <a:pt x="10787" y="19258"/>
                    <a:pt x="10811" y="19244"/>
                  </a:cubicBezTo>
                  <a:cubicBezTo>
                    <a:pt x="12248" y="18459"/>
                    <a:pt x="16759" y="5827"/>
                    <a:pt x="16759" y="5827"/>
                  </a:cubicBezTo>
                  <a:cubicBezTo>
                    <a:pt x="17428" y="4975"/>
                    <a:pt x="18062" y="4073"/>
                    <a:pt x="18631" y="3154"/>
                  </a:cubicBezTo>
                  <a:cubicBezTo>
                    <a:pt x="19265" y="2018"/>
                    <a:pt x="19165" y="1951"/>
                    <a:pt x="19015" y="1901"/>
                  </a:cubicBezTo>
                  <a:cubicBezTo>
                    <a:pt x="19003" y="1897"/>
                    <a:pt x="18991" y="1895"/>
                    <a:pt x="18978" y="1895"/>
                  </a:cubicBezTo>
                  <a:cubicBezTo>
                    <a:pt x="18629" y="1895"/>
                    <a:pt x="18002" y="3413"/>
                    <a:pt x="17790" y="3413"/>
                  </a:cubicBezTo>
                  <a:cubicBezTo>
                    <a:pt x="17761" y="3413"/>
                    <a:pt x="17740" y="3385"/>
                    <a:pt x="17728" y="3321"/>
                  </a:cubicBezTo>
                  <a:cubicBezTo>
                    <a:pt x="17645" y="2770"/>
                    <a:pt x="19015" y="848"/>
                    <a:pt x="18597" y="731"/>
                  </a:cubicBezTo>
                  <a:cubicBezTo>
                    <a:pt x="18578" y="725"/>
                    <a:pt x="18558" y="722"/>
                    <a:pt x="18538" y="722"/>
                  </a:cubicBezTo>
                  <a:cubicBezTo>
                    <a:pt x="18005" y="722"/>
                    <a:pt x="17257" y="2793"/>
                    <a:pt x="17177" y="2970"/>
                  </a:cubicBezTo>
                  <a:cubicBezTo>
                    <a:pt x="17147" y="3031"/>
                    <a:pt x="17093" y="3056"/>
                    <a:pt x="17040" y="3056"/>
                  </a:cubicBezTo>
                  <a:cubicBezTo>
                    <a:pt x="16946" y="3056"/>
                    <a:pt x="16856" y="2977"/>
                    <a:pt x="16910" y="2870"/>
                  </a:cubicBezTo>
                  <a:cubicBezTo>
                    <a:pt x="17027" y="2636"/>
                    <a:pt x="18213" y="180"/>
                    <a:pt x="17678" y="13"/>
                  </a:cubicBezTo>
                  <a:cubicBezTo>
                    <a:pt x="17655" y="4"/>
                    <a:pt x="17632" y="1"/>
                    <a:pt x="17611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81;p38">
              <a:extLst>
                <a:ext uri="{FF2B5EF4-FFF2-40B4-BE49-F238E27FC236}">
                  <a16:creationId xmlns:a16="http://schemas.microsoft.com/office/drawing/2014/main" id="{2ADF821C-902C-4328-B999-90002A430499}"/>
                </a:ext>
              </a:extLst>
            </p:cNvPr>
            <p:cNvSpPr/>
            <p:nvPr/>
          </p:nvSpPr>
          <p:spPr>
            <a:xfrm>
              <a:off x="4783594" y="2518337"/>
              <a:ext cx="801699" cy="763687"/>
            </a:xfrm>
            <a:custGeom>
              <a:avLst/>
              <a:gdLst/>
              <a:ahLst/>
              <a:cxnLst/>
              <a:rect l="l" t="t" r="r" b="b"/>
              <a:pathLst>
                <a:path w="25014" h="23828" extrusionOk="0">
                  <a:moveTo>
                    <a:pt x="14687" y="1"/>
                  </a:moveTo>
                  <a:cubicBezTo>
                    <a:pt x="13986" y="218"/>
                    <a:pt x="12916" y="653"/>
                    <a:pt x="12515" y="736"/>
                  </a:cubicBezTo>
                  <a:cubicBezTo>
                    <a:pt x="12481" y="743"/>
                    <a:pt x="12442" y="746"/>
                    <a:pt x="12397" y="746"/>
                  </a:cubicBezTo>
                  <a:cubicBezTo>
                    <a:pt x="11861" y="746"/>
                    <a:pt x="10570" y="313"/>
                    <a:pt x="9691" y="51"/>
                  </a:cubicBezTo>
                  <a:cubicBezTo>
                    <a:pt x="7486" y="168"/>
                    <a:pt x="6133" y="1137"/>
                    <a:pt x="4111" y="2658"/>
                  </a:cubicBezTo>
                  <a:lnTo>
                    <a:pt x="0" y="5916"/>
                  </a:lnTo>
                  <a:lnTo>
                    <a:pt x="4863" y="10878"/>
                  </a:lnTo>
                  <a:lnTo>
                    <a:pt x="6366" y="9742"/>
                  </a:lnTo>
                  <a:cubicBezTo>
                    <a:pt x="6450" y="11998"/>
                    <a:pt x="6534" y="12014"/>
                    <a:pt x="6650" y="14320"/>
                  </a:cubicBezTo>
                  <a:lnTo>
                    <a:pt x="6751" y="23209"/>
                  </a:lnTo>
                  <a:lnTo>
                    <a:pt x="20485" y="23827"/>
                  </a:lnTo>
                  <a:lnTo>
                    <a:pt x="19616" y="14938"/>
                  </a:lnTo>
                  <a:lnTo>
                    <a:pt x="19199" y="7954"/>
                  </a:lnTo>
                  <a:lnTo>
                    <a:pt x="23142" y="9859"/>
                  </a:lnTo>
                  <a:lnTo>
                    <a:pt x="25013" y="4295"/>
                  </a:lnTo>
                  <a:cubicBezTo>
                    <a:pt x="22858" y="3226"/>
                    <a:pt x="21337" y="2591"/>
                    <a:pt x="20168" y="1856"/>
                  </a:cubicBezTo>
                  <a:cubicBezTo>
                    <a:pt x="17419" y="144"/>
                    <a:pt x="16203" y="11"/>
                    <a:pt x="15400" y="11"/>
                  </a:cubicBezTo>
                  <a:cubicBezTo>
                    <a:pt x="15253" y="11"/>
                    <a:pt x="15120" y="16"/>
                    <a:pt x="14994" y="16"/>
                  </a:cubicBezTo>
                  <a:cubicBezTo>
                    <a:pt x="14888" y="16"/>
                    <a:pt x="14787" y="12"/>
                    <a:pt x="14687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582;p38">
              <a:extLst>
                <a:ext uri="{FF2B5EF4-FFF2-40B4-BE49-F238E27FC236}">
                  <a16:creationId xmlns:a16="http://schemas.microsoft.com/office/drawing/2014/main" id="{AB0137E8-1FB8-4638-A399-D017BD01725D}"/>
                </a:ext>
              </a:extLst>
            </p:cNvPr>
            <p:cNvSpPr/>
            <p:nvPr/>
          </p:nvSpPr>
          <p:spPr>
            <a:xfrm>
              <a:off x="5087236" y="2483018"/>
              <a:ext cx="95349" cy="61600"/>
            </a:xfrm>
            <a:custGeom>
              <a:avLst/>
              <a:gdLst/>
              <a:ahLst/>
              <a:cxnLst/>
              <a:rect l="l" t="t" r="r" b="b"/>
              <a:pathLst>
                <a:path w="2975" h="1922" extrusionOk="0">
                  <a:moveTo>
                    <a:pt x="0" y="0"/>
                  </a:moveTo>
                  <a:lnTo>
                    <a:pt x="34" y="1420"/>
                  </a:lnTo>
                  <a:lnTo>
                    <a:pt x="2974" y="1922"/>
                  </a:lnTo>
                  <a:cubicBezTo>
                    <a:pt x="2456" y="21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83;p38">
              <a:extLst>
                <a:ext uri="{FF2B5EF4-FFF2-40B4-BE49-F238E27FC236}">
                  <a16:creationId xmlns:a16="http://schemas.microsoft.com/office/drawing/2014/main" id="{DC7EF045-ABCF-4603-BD12-2FB8A3FDCB6F}"/>
                </a:ext>
              </a:extLst>
            </p:cNvPr>
            <p:cNvSpPr/>
            <p:nvPr/>
          </p:nvSpPr>
          <p:spPr>
            <a:xfrm>
              <a:off x="5182553" y="2480871"/>
              <a:ext cx="72850" cy="63747"/>
            </a:xfrm>
            <a:custGeom>
              <a:avLst/>
              <a:gdLst/>
              <a:ahLst/>
              <a:cxnLst/>
              <a:rect l="l" t="t" r="r" b="b"/>
              <a:pathLst>
                <a:path w="2273" h="1989" extrusionOk="0">
                  <a:moveTo>
                    <a:pt x="2056" y="0"/>
                  </a:moveTo>
                  <a:cubicBezTo>
                    <a:pt x="2056" y="0"/>
                    <a:pt x="418" y="134"/>
                    <a:pt x="0" y="1989"/>
                  </a:cubicBezTo>
                  <a:lnTo>
                    <a:pt x="2273" y="1387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84;p38">
              <a:extLst>
                <a:ext uri="{FF2B5EF4-FFF2-40B4-BE49-F238E27FC236}">
                  <a16:creationId xmlns:a16="http://schemas.microsoft.com/office/drawing/2014/main" id="{02D6CADD-5D47-423B-AADD-E7F75FC27103}"/>
                </a:ext>
              </a:extLst>
            </p:cNvPr>
            <p:cNvSpPr/>
            <p:nvPr/>
          </p:nvSpPr>
          <p:spPr>
            <a:xfrm>
              <a:off x="5261812" y="2684356"/>
              <a:ext cx="62145" cy="82497"/>
            </a:xfrm>
            <a:custGeom>
              <a:avLst/>
              <a:gdLst/>
              <a:ahLst/>
              <a:cxnLst/>
              <a:rect l="l" t="t" r="r" b="b"/>
              <a:pathLst>
                <a:path w="1939" h="2574" extrusionOk="0">
                  <a:moveTo>
                    <a:pt x="34" y="84"/>
                  </a:moveTo>
                  <a:lnTo>
                    <a:pt x="34" y="84"/>
                  </a:lnTo>
                  <a:cubicBezTo>
                    <a:pt x="201" y="101"/>
                    <a:pt x="385" y="118"/>
                    <a:pt x="552" y="118"/>
                  </a:cubicBezTo>
                  <a:cubicBezTo>
                    <a:pt x="855" y="118"/>
                    <a:pt x="1281" y="133"/>
                    <a:pt x="1771" y="134"/>
                  </a:cubicBezTo>
                  <a:lnTo>
                    <a:pt x="1771" y="134"/>
                  </a:lnTo>
                  <a:cubicBezTo>
                    <a:pt x="1773" y="642"/>
                    <a:pt x="1787" y="1236"/>
                    <a:pt x="1788" y="1860"/>
                  </a:cubicBezTo>
                  <a:lnTo>
                    <a:pt x="1788" y="1860"/>
                  </a:lnTo>
                  <a:cubicBezTo>
                    <a:pt x="1754" y="1881"/>
                    <a:pt x="1726" y="1897"/>
                    <a:pt x="1688" y="1922"/>
                  </a:cubicBezTo>
                  <a:lnTo>
                    <a:pt x="1025" y="2396"/>
                  </a:lnTo>
                  <a:lnTo>
                    <a:pt x="1025" y="2396"/>
                  </a:lnTo>
                  <a:lnTo>
                    <a:pt x="117" y="1832"/>
                  </a:lnTo>
                  <a:lnTo>
                    <a:pt x="117" y="1832"/>
                  </a:lnTo>
                  <a:cubicBezTo>
                    <a:pt x="115" y="1323"/>
                    <a:pt x="83" y="908"/>
                    <a:pt x="67" y="602"/>
                  </a:cubicBezTo>
                  <a:cubicBezTo>
                    <a:pt x="67" y="435"/>
                    <a:pt x="67" y="251"/>
                    <a:pt x="34" y="84"/>
                  </a:cubicBezTo>
                  <a:close/>
                  <a:moveTo>
                    <a:pt x="1838" y="1"/>
                  </a:moveTo>
                  <a:cubicBezTo>
                    <a:pt x="1287" y="1"/>
                    <a:pt x="819" y="34"/>
                    <a:pt x="501" y="51"/>
                  </a:cubicBezTo>
                  <a:cubicBezTo>
                    <a:pt x="351" y="51"/>
                    <a:pt x="201" y="51"/>
                    <a:pt x="34" y="84"/>
                  </a:cubicBezTo>
                  <a:cubicBezTo>
                    <a:pt x="17" y="235"/>
                    <a:pt x="0" y="402"/>
                    <a:pt x="17" y="552"/>
                  </a:cubicBezTo>
                  <a:cubicBezTo>
                    <a:pt x="0" y="869"/>
                    <a:pt x="0" y="1321"/>
                    <a:pt x="0" y="1889"/>
                  </a:cubicBezTo>
                  <a:lnTo>
                    <a:pt x="0" y="1922"/>
                  </a:lnTo>
                  <a:lnTo>
                    <a:pt x="17" y="1939"/>
                  </a:lnTo>
                  <a:lnTo>
                    <a:pt x="986" y="2557"/>
                  </a:lnTo>
                  <a:lnTo>
                    <a:pt x="1036" y="2574"/>
                  </a:lnTo>
                  <a:lnTo>
                    <a:pt x="1070" y="2540"/>
                  </a:lnTo>
                  <a:cubicBezTo>
                    <a:pt x="1304" y="2390"/>
                    <a:pt x="1537" y="2223"/>
                    <a:pt x="1771" y="2056"/>
                  </a:cubicBezTo>
                  <a:lnTo>
                    <a:pt x="1905" y="1956"/>
                  </a:lnTo>
                  <a:lnTo>
                    <a:pt x="1938" y="1939"/>
                  </a:lnTo>
                  <a:lnTo>
                    <a:pt x="1938" y="1889"/>
                  </a:lnTo>
                  <a:cubicBezTo>
                    <a:pt x="1922" y="1220"/>
                    <a:pt x="1922" y="602"/>
                    <a:pt x="1905" y="67"/>
                  </a:cubicBezTo>
                  <a:lnTo>
                    <a:pt x="190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85;p38">
              <a:extLst>
                <a:ext uri="{FF2B5EF4-FFF2-40B4-BE49-F238E27FC236}">
                  <a16:creationId xmlns:a16="http://schemas.microsoft.com/office/drawing/2014/main" id="{5C39B787-235C-4405-870D-D9DFF632327C}"/>
                </a:ext>
              </a:extLst>
            </p:cNvPr>
            <p:cNvSpPr/>
            <p:nvPr/>
          </p:nvSpPr>
          <p:spPr>
            <a:xfrm>
              <a:off x="5261812" y="2698298"/>
              <a:ext cx="57850" cy="4840"/>
            </a:xfrm>
            <a:custGeom>
              <a:avLst/>
              <a:gdLst/>
              <a:ahLst/>
              <a:cxnLst/>
              <a:rect l="l" t="t" r="r" b="b"/>
              <a:pathLst>
                <a:path w="1805" h="151" extrusionOk="0">
                  <a:moveTo>
                    <a:pt x="903" y="0"/>
                  </a:moveTo>
                  <a:cubicBezTo>
                    <a:pt x="401" y="0"/>
                    <a:pt x="0" y="33"/>
                    <a:pt x="0" y="67"/>
                  </a:cubicBezTo>
                  <a:cubicBezTo>
                    <a:pt x="0" y="117"/>
                    <a:pt x="401" y="150"/>
                    <a:pt x="903" y="150"/>
                  </a:cubicBezTo>
                  <a:cubicBezTo>
                    <a:pt x="1404" y="150"/>
                    <a:pt x="1805" y="117"/>
                    <a:pt x="1805" y="84"/>
                  </a:cubicBezTo>
                  <a:cubicBezTo>
                    <a:pt x="1805" y="33"/>
                    <a:pt x="1404" y="0"/>
                    <a:pt x="9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86;p38">
              <a:extLst>
                <a:ext uri="{FF2B5EF4-FFF2-40B4-BE49-F238E27FC236}">
                  <a16:creationId xmlns:a16="http://schemas.microsoft.com/office/drawing/2014/main" id="{62403FEC-A234-4ACD-9C8A-4D1FFB7FBC71}"/>
                </a:ext>
              </a:extLst>
            </p:cNvPr>
            <p:cNvSpPr/>
            <p:nvPr/>
          </p:nvSpPr>
          <p:spPr>
            <a:xfrm>
              <a:off x="5180950" y="2544586"/>
              <a:ext cx="5929" cy="85189"/>
            </a:xfrm>
            <a:custGeom>
              <a:avLst/>
              <a:gdLst/>
              <a:ahLst/>
              <a:cxnLst/>
              <a:rect l="l" t="t" r="r" b="b"/>
              <a:pathLst>
                <a:path w="185" h="2658" extrusionOk="0">
                  <a:moveTo>
                    <a:pt x="84" y="1"/>
                  </a:moveTo>
                  <a:cubicBezTo>
                    <a:pt x="34" y="1"/>
                    <a:pt x="0" y="602"/>
                    <a:pt x="17" y="1337"/>
                  </a:cubicBezTo>
                  <a:cubicBezTo>
                    <a:pt x="17" y="2073"/>
                    <a:pt x="67" y="2657"/>
                    <a:pt x="117" y="2657"/>
                  </a:cubicBezTo>
                  <a:cubicBezTo>
                    <a:pt x="151" y="2657"/>
                    <a:pt x="184" y="2073"/>
                    <a:pt x="167" y="1337"/>
                  </a:cubicBezTo>
                  <a:cubicBezTo>
                    <a:pt x="167" y="585"/>
                    <a:pt x="117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87;p38">
              <a:extLst>
                <a:ext uri="{FF2B5EF4-FFF2-40B4-BE49-F238E27FC236}">
                  <a16:creationId xmlns:a16="http://schemas.microsoft.com/office/drawing/2014/main" id="{EA292463-E857-4081-8188-863690FA578B}"/>
                </a:ext>
              </a:extLst>
            </p:cNvPr>
            <p:cNvSpPr/>
            <p:nvPr/>
          </p:nvSpPr>
          <p:spPr>
            <a:xfrm>
              <a:off x="5193802" y="2555099"/>
              <a:ext cx="13397" cy="11826"/>
            </a:xfrm>
            <a:custGeom>
              <a:avLst/>
              <a:gdLst/>
              <a:ahLst/>
              <a:cxnLst/>
              <a:rect l="l" t="t" r="r" b="b"/>
              <a:pathLst>
                <a:path w="418" h="369" extrusionOk="0">
                  <a:moveTo>
                    <a:pt x="244" y="0"/>
                  </a:moveTo>
                  <a:cubicBezTo>
                    <a:pt x="212" y="0"/>
                    <a:pt x="192" y="14"/>
                    <a:pt x="201" y="24"/>
                  </a:cubicBezTo>
                  <a:cubicBezTo>
                    <a:pt x="201" y="40"/>
                    <a:pt x="234" y="57"/>
                    <a:pt x="251" y="107"/>
                  </a:cubicBezTo>
                  <a:cubicBezTo>
                    <a:pt x="268" y="157"/>
                    <a:pt x="268" y="207"/>
                    <a:pt x="217" y="207"/>
                  </a:cubicBezTo>
                  <a:cubicBezTo>
                    <a:pt x="206" y="210"/>
                    <a:pt x="196" y="212"/>
                    <a:pt x="187" y="212"/>
                  </a:cubicBezTo>
                  <a:cubicBezTo>
                    <a:pt x="145" y="212"/>
                    <a:pt x="134" y="179"/>
                    <a:pt x="134" y="124"/>
                  </a:cubicBezTo>
                  <a:cubicBezTo>
                    <a:pt x="134" y="90"/>
                    <a:pt x="167" y="57"/>
                    <a:pt x="167" y="40"/>
                  </a:cubicBezTo>
                  <a:cubicBezTo>
                    <a:pt x="167" y="27"/>
                    <a:pt x="155" y="19"/>
                    <a:pt x="137" y="19"/>
                  </a:cubicBezTo>
                  <a:cubicBezTo>
                    <a:pt x="108" y="19"/>
                    <a:pt x="64" y="39"/>
                    <a:pt x="34" y="90"/>
                  </a:cubicBezTo>
                  <a:cubicBezTo>
                    <a:pt x="0" y="157"/>
                    <a:pt x="0" y="207"/>
                    <a:pt x="34" y="274"/>
                  </a:cubicBezTo>
                  <a:cubicBezTo>
                    <a:pt x="76" y="338"/>
                    <a:pt x="143" y="369"/>
                    <a:pt x="209" y="369"/>
                  </a:cubicBezTo>
                  <a:cubicBezTo>
                    <a:pt x="297" y="369"/>
                    <a:pt x="382" y="313"/>
                    <a:pt x="401" y="207"/>
                  </a:cubicBezTo>
                  <a:cubicBezTo>
                    <a:pt x="418" y="141"/>
                    <a:pt x="385" y="74"/>
                    <a:pt x="334" y="40"/>
                  </a:cubicBezTo>
                  <a:cubicBezTo>
                    <a:pt x="304" y="10"/>
                    <a:pt x="270" y="0"/>
                    <a:pt x="2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88;p38">
              <a:extLst>
                <a:ext uri="{FF2B5EF4-FFF2-40B4-BE49-F238E27FC236}">
                  <a16:creationId xmlns:a16="http://schemas.microsoft.com/office/drawing/2014/main" id="{8EE7073C-524A-490B-AA6F-ED326D0C8543}"/>
                </a:ext>
              </a:extLst>
            </p:cNvPr>
            <p:cNvSpPr/>
            <p:nvPr/>
          </p:nvSpPr>
          <p:spPr>
            <a:xfrm>
              <a:off x="5197007" y="2589296"/>
              <a:ext cx="13942" cy="12115"/>
            </a:xfrm>
            <a:custGeom>
              <a:avLst/>
              <a:gdLst/>
              <a:ahLst/>
              <a:cxnLst/>
              <a:rect l="l" t="t" r="r" b="b"/>
              <a:pathLst>
                <a:path w="435" h="378" extrusionOk="0">
                  <a:moveTo>
                    <a:pt x="151" y="0"/>
                  </a:moveTo>
                  <a:cubicBezTo>
                    <a:pt x="128" y="0"/>
                    <a:pt x="85" y="18"/>
                    <a:pt x="51" y="76"/>
                  </a:cubicBezTo>
                  <a:cubicBezTo>
                    <a:pt x="17" y="126"/>
                    <a:pt x="1" y="193"/>
                    <a:pt x="34" y="243"/>
                  </a:cubicBezTo>
                  <a:cubicBezTo>
                    <a:pt x="69" y="331"/>
                    <a:pt x="146" y="377"/>
                    <a:pt x="225" y="377"/>
                  </a:cubicBezTo>
                  <a:cubicBezTo>
                    <a:pt x="297" y="377"/>
                    <a:pt x="371" y="339"/>
                    <a:pt x="418" y="260"/>
                  </a:cubicBezTo>
                  <a:cubicBezTo>
                    <a:pt x="435" y="210"/>
                    <a:pt x="435" y="143"/>
                    <a:pt x="418" y="93"/>
                  </a:cubicBezTo>
                  <a:cubicBezTo>
                    <a:pt x="387" y="30"/>
                    <a:pt x="343" y="13"/>
                    <a:pt x="314" y="13"/>
                  </a:cubicBezTo>
                  <a:cubicBezTo>
                    <a:pt x="296" y="13"/>
                    <a:pt x="285" y="20"/>
                    <a:pt x="285" y="26"/>
                  </a:cubicBezTo>
                  <a:cubicBezTo>
                    <a:pt x="268" y="43"/>
                    <a:pt x="301" y="76"/>
                    <a:pt x="301" y="126"/>
                  </a:cubicBezTo>
                  <a:cubicBezTo>
                    <a:pt x="301" y="176"/>
                    <a:pt x="285" y="226"/>
                    <a:pt x="218" y="226"/>
                  </a:cubicBezTo>
                  <a:cubicBezTo>
                    <a:pt x="168" y="210"/>
                    <a:pt x="134" y="176"/>
                    <a:pt x="151" y="109"/>
                  </a:cubicBezTo>
                  <a:cubicBezTo>
                    <a:pt x="151" y="59"/>
                    <a:pt x="184" y="43"/>
                    <a:pt x="168" y="9"/>
                  </a:cubicBezTo>
                  <a:cubicBezTo>
                    <a:pt x="168" y="4"/>
                    <a:pt x="161" y="0"/>
                    <a:pt x="1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89;p38">
              <a:extLst>
                <a:ext uri="{FF2B5EF4-FFF2-40B4-BE49-F238E27FC236}">
                  <a16:creationId xmlns:a16="http://schemas.microsoft.com/office/drawing/2014/main" id="{264AFA8C-8E4F-4D66-84F8-A2B35095A265}"/>
                </a:ext>
              </a:extLst>
            </p:cNvPr>
            <p:cNvSpPr/>
            <p:nvPr/>
          </p:nvSpPr>
          <p:spPr>
            <a:xfrm>
              <a:off x="5089383" y="2518882"/>
              <a:ext cx="74997" cy="54132"/>
            </a:xfrm>
            <a:custGeom>
              <a:avLst/>
              <a:gdLst/>
              <a:ahLst/>
              <a:cxnLst/>
              <a:rect l="l" t="t" r="r" b="b"/>
              <a:pathLst>
                <a:path w="2340" h="1689" extrusionOk="0">
                  <a:moveTo>
                    <a:pt x="2189" y="1"/>
                  </a:moveTo>
                  <a:cubicBezTo>
                    <a:pt x="2055" y="34"/>
                    <a:pt x="1938" y="134"/>
                    <a:pt x="1888" y="268"/>
                  </a:cubicBezTo>
                  <a:cubicBezTo>
                    <a:pt x="1838" y="452"/>
                    <a:pt x="1788" y="652"/>
                    <a:pt x="1754" y="836"/>
                  </a:cubicBezTo>
                  <a:cubicBezTo>
                    <a:pt x="1727" y="1014"/>
                    <a:pt x="1688" y="1215"/>
                    <a:pt x="1648" y="1410"/>
                  </a:cubicBezTo>
                  <a:lnTo>
                    <a:pt x="1648" y="1410"/>
                  </a:lnTo>
                  <a:lnTo>
                    <a:pt x="1571" y="1354"/>
                  </a:lnTo>
                  <a:cubicBezTo>
                    <a:pt x="691" y="735"/>
                    <a:pt x="65" y="100"/>
                    <a:pt x="4" y="100"/>
                  </a:cubicBezTo>
                  <a:cubicBezTo>
                    <a:pt x="2" y="100"/>
                    <a:pt x="1" y="100"/>
                    <a:pt x="0" y="101"/>
                  </a:cubicBezTo>
                  <a:cubicBezTo>
                    <a:pt x="100" y="285"/>
                    <a:pt x="234" y="435"/>
                    <a:pt x="384" y="569"/>
                  </a:cubicBezTo>
                  <a:cubicBezTo>
                    <a:pt x="719" y="903"/>
                    <a:pt x="1086" y="1204"/>
                    <a:pt x="1470" y="1488"/>
                  </a:cubicBezTo>
                  <a:cubicBezTo>
                    <a:pt x="1537" y="1521"/>
                    <a:pt x="1604" y="1571"/>
                    <a:pt x="1654" y="1605"/>
                  </a:cubicBezTo>
                  <a:lnTo>
                    <a:pt x="1754" y="1688"/>
                  </a:lnTo>
                  <a:lnTo>
                    <a:pt x="1788" y="1555"/>
                  </a:lnTo>
                  <a:cubicBezTo>
                    <a:pt x="1821" y="1321"/>
                    <a:pt x="1855" y="1087"/>
                    <a:pt x="1888" y="870"/>
                  </a:cubicBezTo>
                  <a:cubicBezTo>
                    <a:pt x="1922" y="669"/>
                    <a:pt x="1938" y="485"/>
                    <a:pt x="1988" y="301"/>
                  </a:cubicBezTo>
                  <a:cubicBezTo>
                    <a:pt x="2022" y="201"/>
                    <a:pt x="2089" y="101"/>
                    <a:pt x="2206" y="51"/>
                  </a:cubicBezTo>
                  <a:cubicBezTo>
                    <a:pt x="2239" y="42"/>
                    <a:pt x="2268" y="42"/>
                    <a:pt x="2291" y="42"/>
                  </a:cubicBezTo>
                  <a:cubicBezTo>
                    <a:pt x="2309" y="42"/>
                    <a:pt x="2323" y="42"/>
                    <a:pt x="2333" y="38"/>
                  </a:cubicBezTo>
                  <a:lnTo>
                    <a:pt x="2333" y="38"/>
                  </a:lnTo>
                  <a:cubicBezTo>
                    <a:pt x="2337" y="43"/>
                    <a:pt x="2339" y="47"/>
                    <a:pt x="2339" y="51"/>
                  </a:cubicBezTo>
                  <a:lnTo>
                    <a:pt x="2339" y="34"/>
                  </a:lnTo>
                  <a:cubicBezTo>
                    <a:pt x="2337" y="36"/>
                    <a:pt x="2335" y="37"/>
                    <a:pt x="2333" y="38"/>
                  </a:cubicBezTo>
                  <a:lnTo>
                    <a:pt x="2333" y="38"/>
                  </a:lnTo>
                  <a:cubicBezTo>
                    <a:pt x="2316" y="21"/>
                    <a:pt x="2268" y="1"/>
                    <a:pt x="2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90;p38">
              <a:extLst>
                <a:ext uri="{FF2B5EF4-FFF2-40B4-BE49-F238E27FC236}">
                  <a16:creationId xmlns:a16="http://schemas.microsoft.com/office/drawing/2014/main" id="{AE684A2C-F830-4B66-BE4E-0D2C5D0D5A32}"/>
                </a:ext>
              </a:extLst>
            </p:cNvPr>
            <p:cNvSpPr/>
            <p:nvPr/>
          </p:nvSpPr>
          <p:spPr>
            <a:xfrm>
              <a:off x="5195950" y="2515677"/>
              <a:ext cx="63203" cy="59998"/>
            </a:xfrm>
            <a:custGeom>
              <a:avLst/>
              <a:gdLst/>
              <a:ahLst/>
              <a:cxnLst/>
              <a:rect l="l" t="t" r="r" b="b"/>
              <a:pathLst>
                <a:path w="1972" h="1872" extrusionOk="0">
                  <a:moveTo>
                    <a:pt x="50" y="0"/>
                  </a:moveTo>
                  <a:cubicBezTo>
                    <a:pt x="0" y="17"/>
                    <a:pt x="551" y="685"/>
                    <a:pt x="685" y="1705"/>
                  </a:cubicBezTo>
                  <a:lnTo>
                    <a:pt x="702" y="1872"/>
                  </a:lnTo>
                  <a:lnTo>
                    <a:pt x="819" y="1755"/>
                  </a:lnTo>
                  <a:cubicBezTo>
                    <a:pt x="819" y="1738"/>
                    <a:pt x="836" y="1738"/>
                    <a:pt x="852" y="1721"/>
                  </a:cubicBezTo>
                  <a:cubicBezTo>
                    <a:pt x="1638" y="970"/>
                    <a:pt x="1972" y="134"/>
                    <a:pt x="1938" y="134"/>
                  </a:cubicBezTo>
                  <a:lnTo>
                    <a:pt x="1922" y="134"/>
                  </a:lnTo>
                  <a:cubicBezTo>
                    <a:pt x="1921" y="133"/>
                    <a:pt x="1920" y="133"/>
                    <a:pt x="1919" y="133"/>
                  </a:cubicBezTo>
                  <a:cubicBezTo>
                    <a:pt x="1874" y="133"/>
                    <a:pt x="1513" y="851"/>
                    <a:pt x="809" y="1534"/>
                  </a:cubicBezTo>
                  <a:lnTo>
                    <a:pt x="809" y="1534"/>
                  </a:lnTo>
                  <a:cubicBezTo>
                    <a:pt x="733" y="1141"/>
                    <a:pt x="593" y="773"/>
                    <a:pt x="401" y="418"/>
                  </a:cubicBezTo>
                  <a:cubicBezTo>
                    <a:pt x="318" y="251"/>
                    <a:pt x="201" y="117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91;p38">
              <a:extLst>
                <a:ext uri="{FF2B5EF4-FFF2-40B4-BE49-F238E27FC236}">
                  <a16:creationId xmlns:a16="http://schemas.microsoft.com/office/drawing/2014/main" id="{B2C96FEC-05D5-4CE3-BAAB-2CBAB26415EC}"/>
                </a:ext>
              </a:extLst>
            </p:cNvPr>
            <p:cNvSpPr/>
            <p:nvPr/>
          </p:nvSpPr>
          <p:spPr>
            <a:xfrm>
              <a:off x="4974228" y="2605065"/>
              <a:ext cx="30031" cy="39710"/>
            </a:xfrm>
            <a:custGeom>
              <a:avLst/>
              <a:gdLst/>
              <a:ahLst/>
              <a:cxnLst/>
              <a:rect l="l" t="t" r="r" b="b"/>
              <a:pathLst>
                <a:path w="937" h="1239" extrusionOk="0">
                  <a:moveTo>
                    <a:pt x="38" y="1"/>
                  </a:moveTo>
                  <a:cubicBezTo>
                    <a:pt x="36" y="1"/>
                    <a:pt x="35" y="1"/>
                    <a:pt x="34" y="2"/>
                  </a:cubicBezTo>
                  <a:cubicBezTo>
                    <a:pt x="1" y="35"/>
                    <a:pt x="168" y="319"/>
                    <a:pt x="402" y="670"/>
                  </a:cubicBezTo>
                  <a:cubicBezTo>
                    <a:pt x="644" y="994"/>
                    <a:pt x="856" y="1239"/>
                    <a:pt x="899" y="1239"/>
                  </a:cubicBezTo>
                  <a:cubicBezTo>
                    <a:pt x="901" y="1239"/>
                    <a:pt x="902" y="1239"/>
                    <a:pt x="903" y="1238"/>
                  </a:cubicBezTo>
                  <a:cubicBezTo>
                    <a:pt x="936" y="1221"/>
                    <a:pt x="769" y="921"/>
                    <a:pt x="535" y="570"/>
                  </a:cubicBezTo>
                  <a:cubicBezTo>
                    <a:pt x="309" y="246"/>
                    <a:pt x="82" y="1"/>
                    <a:pt x="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92;p38">
              <a:extLst>
                <a:ext uri="{FF2B5EF4-FFF2-40B4-BE49-F238E27FC236}">
                  <a16:creationId xmlns:a16="http://schemas.microsoft.com/office/drawing/2014/main" id="{5E474E2F-D208-4638-88D3-06B26B1ED405}"/>
                </a:ext>
              </a:extLst>
            </p:cNvPr>
            <p:cNvSpPr/>
            <p:nvPr/>
          </p:nvSpPr>
          <p:spPr>
            <a:xfrm>
              <a:off x="4911570" y="2694516"/>
              <a:ext cx="26826" cy="55767"/>
            </a:xfrm>
            <a:custGeom>
              <a:avLst/>
              <a:gdLst/>
              <a:ahLst/>
              <a:cxnLst/>
              <a:rect l="l" t="t" r="r" b="b"/>
              <a:pathLst>
                <a:path w="837" h="1740" extrusionOk="0">
                  <a:moveTo>
                    <a:pt x="801" y="1"/>
                  </a:moveTo>
                  <a:cubicBezTo>
                    <a:pt x="760" y="1"/>
                    <a:pt x="548" y="378"/>
                    <a:pt x="352" y="836"/>
                  </a:cubicBezTo>
                  <a:cubicBezTo>
                    <a:pt x="135" y="1321"/>
                    <a:pt x="1" y="1722"/>
                    <a:pt x="34" y="1739"/>
                  </a:cubicBezTo>
                  <a:cubicBezTo>
                    <a:pt x="35" y="1739"/>
                    <a:pt x="36" y="1739"/>
                    <a:pt x="37" y="1739"/>
                  </a:cubicBezTo>
                  <a:cubicBezTo>
                    <a:pt x="76" y="1739"/>
                    <a:pt x="273" y="1377"/>
                    <a:pt x="485" y="903"/>
                  </a:cubicBezTo>
                  <a:cubicBezTo>
                    <a:pt x="703" y="435"/>
                    <a:pt x="836" y="18"/>
                    <a:pt x="803" y="1"/>
                  </a:cubicBezTo>
                  <a:cubicBezTo>
                    <a:pt x="802" y="1"/>
                    <a:pt x="801" y="1"/>
                    <a:pt x="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93;p38">
              <a:extLst>
                <a:ext uri="{FF2B5EF4-FFF2-40B4-BE49-F238E27FC236}">
                  <a16:creationId xmlns:a16="http://schemas.microsoft.com/office/drawing/2014/main" id="{A5FC59DA-DBBF-42F3-95D6-8E3249D9A26F}"/>
                </a:ext>
              </a:extLst>
            </p:cNvPr>
            <p:cNvSpPr/>
            <p:nvPr/>
          </p:nvSpPr>
          <p:spPr>
            <a:xfrm>
              <a:off x="4990285" y="2746373"/>
              <a:ext cx="39133" cy="42466"/>
            </a:xfrm>
            <a:custGeom>
              <a:avLst/>
              <a:gdLst/>
              <a:ahLst/>
              <a:cxnLst/>
              <a:rect l="l" t="t" r="r" b="b"/>
              <a:pathLst>
                <a:path w="1221" h="1325" extrusionOk="0">
                  <a:moveTo>
                    <a:pt x="42" y="1"/>
                  </a:moveTo>
                  <a:cubicBezTo>
                    <a:pt x="39" y="1"/>
                    <a:pt x="36" y="2"/>
                    <a:pt x="34" y="4"/>
                  </a:cubicBezTo>
                  <a:cubicBezTo>
                    <a:pt x="1" y="21"/>
                    <a:pt x="235" y="338"/>
                    <a:pt x="552" y="706"/>
                  </a:cubicBezTo>
                  <a:cubicBezTo>
                    <a:pt x="860" y="1062"/>
                    <a:pt x="1137" y="1325"/>
                    <a:pt x="1184" y="1325"/>
                  </a:cubicBezTo>
                  <a:cubicBezTo>
                    <a:pt x="1185" y="1325"/>
                    <a:pt x="1186" y="1324"/>
                    <a:pt x="1187" y="1324"/>
                  </a:cubicBezTo>
                  <a:cubicBezTo>
                    <a:pt x="1221" y="1290"/>
                    <a:pt x="987" y="973"/>
                    <a:pt x="669" y="605"/>
                  </a:cubicBezTo>
                  <a:cubicBezTo>
                    <a:pt x="370" y="259"/>
                    <a:pt x="10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94;p38">
              <a:extLst>
                <a:ext uri="{FF2B5EF4-FFF2-40B4-BE49-F238E27FC236}">
                  <a16:creationId xmlns:a16="http://schemas.microsoft.com/office/drawing/2014/main" id="{18659D96-D842-4988-A90D-DA7EACEC49DC}"/>
                </a:ext>
              </a:extLst>
            </p:cNvPr>
            <p:cNvSpPr/>
            <p:nvPr/>
          </p:nvSpPr>
          <p:spPr>
            <a:xfrm>
              <a:off x="5053487" y="2678363"/>
              <a:ext cx="37531" cy="30800"/>
            </a:xfrm>
            <a:custGeom>
              <a:avLst/>
              <a:gdLst/>
              <a:ahLst/>
              <a:cxnLst/>
              <a:rect l="l" t="t" r="r" b="b"/>
              <a:pathLst>
                <a:path w="1171" h="961" extrusionOk="0">
                  <a:moveTo>
                    <a:pt x="1142" y="0"/>
                  </a:moveTo>
                  <a:cubicBezTo>
                    <a:pt x="1080" y="0"/>
                    <a:pt x="829" y="189"/>
                    <a:pt x="535" y="422"/>
                  </a:cubicBezTo>
                  <a:cubicBezTo>
                    <a:pt x="235" y="689"/>
                    <a:pt x="1" y="923"/>
                    <a:pt x="34" y="956"/>
                  </a:cubicBezTo>
                  <a:cubicBezTo>
                    <a:pt x="37" y="959"/>
                    <a:pt x="41" y="960"/>
                    <a:pt x="46" y="960"/>
                  </a:cubicBezTo>
                  <a:cubicBezTo>
                    <a:pt x="110" y="960"/>
                    <a:pt x="358" y="785"/>
                    <a:pt x="636" y="538"/>
                  </a:cubicBezTo>
                  <a:cubicBezTo>
                    <a:pt x="953" y="288"/>
                    <a:pt x="1170" y="37"/>
                    <a:pt x="1153" y="4"/>
                  </a:cubicBezTo>
                  <a:cubicBezTo>
                    <a:pt x="1151" y="1"/>
                    <a:pt x="1147" y="0"/>
                    <a:pt x="11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95;p38">
              <a:extLst>
                <a:ext uri="{FF2B5EF4-FFF2-40B4-BE49-F238E27FC236}">
                  <a16:creationId xmlns:a16="http://schemas.microsoft.com/office/drawing/2014/main" id="{0277F906-5743-49EE-ACF6-7E538D852ED2}"/>
                </a:ext>
              </a:extLst>
            </p:cNvPr>
            <p:cNvSpPr/>
            <p:nvPr/>
          </p:nvSpPr>
          <p:spPr>
            <a:xfrm>
              <a:off x="5084544" y="2595962"/>
              <a:ext cx="26826" cy="33941"/>
            </a:xfrm>
            <a:custGeom>
              <a:avLst/>
              <a:gdLst/>
              <a:ahLst/>
              <a:cxnLst/>
              <a:rect l="l" t="t" r="r" b="b"/>
              <a:pathLst>
                <a:path w="837" h="1059" extrusionOk="0">
                  <a:moveTo>
                    <a:pt x="55" y="1"/>
                  </a:moveTo>
                  <a:cubicBezTo>
                    <a:pt x="53" y="1"/>
                    <a:pt x="52" y="1"/>
                    <a:pt x="51" y="2"/>
                  </a:cubicBezTo>
                  <a:cubicBezTo>
                    <a:pt x="1" y="18"/>
                    <a:pt x="118" y="302"/>
                    <a:pt x="335" y="603"/>
                  </a:cubicBezTo>
                  <a:cubicBezTo>
                    <a:pt x="535" y="880"/>
                    <a:pt x="735" y="1058"/>
                    <a:pt x="792" y="1058"/>
                  </a:cubicBezTo>
                  <a:cubicBezTo>
                    <a:pt x="796" y="1058"/>
                    <a:pt x="800" y="1057"/>
                    <a:pt x="803" y="1054"/>
                  </a:cubicBezTo>
                  <a:cubicBezTo>
                    <a:pt x="836" y="1038"/>
                    <a:pt x="669" y="804"/>
                    <a:pt x="452" y="503"/>
                  </a:cubicBezTo>
                  <a:cubicBezTo>
                    <a:pt x="258" y="229"/>
                    <a:pt x="9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96;p38">
              <a:extLst>
                <a:ext uri="{FF2B5EF4-FFF2-40B4-BE49-F238E27FC236}">
                  <a16:creationId xmlns:a16="http://schemas.microsoft.com/office/drawing/2014/main" id="{5F753045-FEF0-430A-BC16-F813C8C6252A}"/>
                </a:ext>
              </a:extLst>
            </p:cNvPr>
            <p:cNvSpPr/>
            <p:nvPr/>
          </p:nvSpPr>
          <p:spPr>
            <a:xfrm>
              <a:off x="5077589" y="2846497"/>
              <a:ext cx="50383" cy="34518"/>
            </a:xfrm>
            <a:custGeom>
              <a:avLst/>
              <a:gdLst/>
              <a:ahLst/>
              <a:cxnLst/>
              <a:rect l="l" t="t" r="r" b="b"/>
              <a:pathLst>
                <a:path w="1572" h="1077" extrusionOk="0">
                  <a:moveTo>
                    <a:pt x="1542" y="0"/>
                  </a:moveTo>
                  <a:cubicBezTo>
                    <a:pt x="1472" y="0"/>
                    <a:pt x="1117" y="163"/>
                    <a:pt x="719" y="439"/>
                  </a:cubicBezTo>
                  <a:cubicBezTo>
                    <a:pt x="301" y="739"/>
                    <a:pt x="0" y="1040"/>
                    <a:pt x="34" y="1074"/>
                  </a:cubicBezTo>
                  <a:cubicBezTo>
                    <a:pt x="36" y="1076"/>
                    <a:pt x="39" y="1077"/>
                    <a:pt x="43" y="1077"/>
                  </a:cubicBezTo>
                  <a:cubicBezTo>
                    <a:pt x="108" y="1077"/>
                    <a:pt x="427" y="839"/>
                    <a:pt x="819" y="572"/>
                  </a:cubicBezTo>
                  <a:cubicBezTo>
                    <a:pt x="1237" y="272"/>
                    <a:pt x="1571" y="38"/>
                    <a:pt x="1554" y="4"/>
                  </a:cubicBezTo>
                  <a:cubicBezTo>
                    <a:pt x="1553" y="1"/>
                    <a:pt x="1549" y="0"/>
                    <a:pt x="1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97;p38">
              <a:extLst>
                <a:ext uri="{FF2B5EF4-FFF2-40B4-BE49-F238E27FC236}">
                  <a16:creationId xmlns:a16="http://schemas.microsoft.com/office/drawing/2014/main" id="{1CE67837-1317-416E-903C-B4070A6D0A11}"/>
                </a:ext>
              </a:extLst>
            </p:cNvPr>
            <p:cNvSpPr/>
            <p:nvPr/>
          </p:nvSpPr>
          <p:spPr>
            <a:xfrm>
              <a:off x="5112940" y="2752783"/>
              <a:ext cx="36441" cy="31890"/>
            </a:xfrm>
            <a:custGeom>
              <a:avLst/>
              <a:gdLst/>
              <a:ahLst/>
              <a:cxnLst/>
              <a:rect l="l" t="t" r="r" b="b"/>
              <a:pathLst>
                <a:path w="1137" h="995" extrusionOk="0">
                  <a:moveTo>
                    <a:pt x="45" y="1"/>
                  </a:moveTo>
                  <a:cubicBezTo>
                    <a:pt x="40" y="1"/>
                    <a:pt x="36" y="2"/>
                    <a:pt x="34" y="4"/>
                  </a:cubicBezTo>
                  <a:cubicBezTo>
                    <a:pt x="0" y="38"/>
                    <a:pt x="217" y="288"/>
                    <a:pt x="518" y="556"/>
                  </a:cubicBezTo>
                  <a:cubicBezTo>
                    <a:pt x="795" y="817"/>
                    <a:pt x="1030" y="994"/>
                    <a:pt x="1091" y="994"/>
                  </a:cubicBezTo>
                  <a:cubicBezTo>
                    <a:pt x="1096" y="994"/>
                    <a:pt x="1100" y="993"/>
                    <a:pt x="1103" y="990"/>
                  </a:cubicBezTo>
                  <a:cubicBezTo>
                    <a:pt x="1136" y="973"/>
                    <a:pt x="919" y="723"/>
                    <a:pt x="618" y="439"/>
                  </a:cubicBezTo>
                  <a:cubicBezTo>
                    <a:pt x="355" y="191"/>
                    <a:pt x="106" y="1"/>
                    <a:pt x="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98;p38">
              <a:extLst>
                <a:ext uri="{FF2B5EF4-FFF2-40B4-BE49-F238E27FC236}">
                  <a16:creationId xmlns:a16="http://schemas.microsoft.com/office/drawing/2014/main" id="{FD4A8674-2294-461B-9A6E-48B60E689612}"/>
                </a:ext>
              </a:extLst>
            </p:cNvPr>
            <p:cNvSpPr/>
            <p:nvPr/>
          </p:nvSpPr>
          <p:spPr>
            <a:xfrm>
              <a:off x="5198610" y="2670895"/>
              <a:ext cx="20384" cy="44005"/>
            </a:xfrm>
            <a:custGeom>
              <a:avLst/>
              <a:gdLst/>
              <a:ahLst/>
              <a:cxnLst/>
              <a:rect l="l" t="t" r="r" b="b"/>
              <a:pathLst>
                <a:path w="636" h="1373" extrusionOk="0">
                  <a:moveTo>
                    <a:pt x="595" y="0"/>
                  </a:moveTo>
                  <a:cubicBezTo>
                    <a:pt x="547" y="0"/>
                    <a:pt x="360" y="274"/>
                    <a:pt x="218" y="638"/>
                  </a:cubicBezTo>
                  <a:cubicBezTo>
                    <a:pt x="67" y="1022"/>
                    <a:pt x="1" y="1356"/>
                    <a:pt x="51" y="1373"/>
                  </a:cubicBezTo>
                  <a:cubicBezTo>
                    <a:pt x="84" y="1373"/>
                    <a:pt x="218" y="1072"/>
                    <a:pt x="368" y="688"/>
                  </a:cubicBezTo>
                  <a:cubicBezTo>
                    <a:pt x="519" y="320"/>
                    <a:pt x="636" y="20"/>
                    <a:pt x="602" y="3"/>
                  </a:cubicBezTo>
                  <a:cubicBezTo>
                    <a:pt x="600" y="1"/>
                    <a:pt x="598" y="0"/>
                    <a:pt x="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99;p38">
              <a:extLst>
                <a:ext uri="{FF2B5EF4-FFF2-40B4-BE49-F238E27FC236}">
                  <a16:creationId xmlns:a16="http://schemas.microsoft.com/office/drawing/2014/main" id="{02838601-AEE7-47C4-8621-ECFBABAD5BD8}"/>
                </a:ext>
              </a:extLst>
            </p:cNvPr>
            <p:cNvSpPr/>
            <p:nvPr/>
          </p:nvSpPr>
          <p:spPr>
            <a:xfrm>
              <a:off x="5191110" y="2858388"/>
              <a:ext cx="33236" cy="36569"/>
            </a:xfrm>
            <a:custGeom>
              <a:avLst/>
              <a:gdLst/>
              <a:ahLst/>
              <a:cxnLst/>
              <a:rect l="l" t="t" r="r" b="b"/>
              <a:pathLst>
                <a:path w="1037" h="1141" extrusionOk="0">
                  <a:moveTo>
                    <a:pt x="38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18"/>
                    <a:pt x="134" y="335"/>
                    <a:pt x="418" y="653"/>
                  </a:cubicBezTo>
                  <a:cubicBezTo>
                    <a:pt x="666" y="947"/>
                    <a:pt x="943" y="1141"/>
                    <a:pt x="995" y="1141"/>
                  </a:cubicBezTo>
                  <a:cubicBezTo>
                    <a:pt x="999" y="1141"/>
                    <a:pt x="1002" y="1139"/>
                    <a:pt x="1003" y="1137"/>
                  </a:cubicBezTo>
                  <a:cubicBezTo>
                    <a:pt x="1037" y="1104"/>
                    <a:pt x="803" y="853"/>
                    <a:pt x="535" y="552"/>
                  </a:cubicBezTo>
                  <a:cubicBezTo>
                    <a:pt x="276" y="260"/>
                    <a:pt x="80" y="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00;p38">
              <a:extLst>
                <a:ext uri="{FF2B5EF4-FFF2-40B4-BE49-F238E27FC236}">
                  <a16:creationId xmlns:a16="http://schemas.microsoft.com/office/drawing/2014/main" id="{198CE8A8-83BD-44B0-A74B-BCCD7B2D1830}"/>
                </a:ext>
              </a:extLst>
            </p:cNvPr>
            <p:cNvSpPr/>
            <p:nvPr/>
          </p:nvSpPr>
          <p:spPr>
            <a:xfrm>
              <a:off x="5221109" y="2772622"/>
              <a:ext cx="39133" cy="36120"/>
            </a:xfrm>
            <a:custGeom>
              <a:avLst/>
              <a:gdLst/>
              <a:ahLst/>
              <a:cxnLst/>
              <a:rect l="l" t="t" r="r" b="b"/>
              <a:pathLst>
                <a:path w="1221" h="1127" extrusionOk="0">
                  <a:moveTo>
                    <a:pt x="43" y="0"/>
                  </a:moveTo>
                  <a:cubicBezTo>
                    <a:pt x="39" y="0"/>
                    <a:pt x="36" y="1"/>
                    <a:pt x="34" y="4"/>
                  </a:cubicBezTo>
                  <a:cubicBezTo>
                    <a:pt x="0" y="37"/>
                    <a:pt x="234" y="321"/>
                    <a:pt x="552" y="622"/>
                  </a:cubicBezTo>
                  <a:cubicBezTo>
                    <a:pt x="848" y="918"/>
                    <a:pt x="1114" y="1126"/>
                    <a:pt x="1176" y="1126"/>
                  </a:cubicBezTo>
                  <a:cubicBezTo>
                    <a:pt x="1181" y="1126"/>
                    <a:pt x="1184" y="1125"/>
                    <a:pt x="1187" y="1123"/>
                  </a:cubicBezTo>
                  <a:cubicBezTo>
                    <a:pt x="1220" y="1090"/>
                    <a:pt x="986" y="822"/>
                    <a:pt x="669" y="505"/>
                  </a:cubicBezTo>
                  <a:cubicBezTo>
                    <a:pt x="372" y="223"/>
                    <a:pt x="104" y="0"/>
                    <a:pt x="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01;p38">
              <a:extLst>
                <a:ext uri="{FF2B5EF4-FFF2-40B4-BE49-F238E27FC236}">
                  <a16:creationId xmlns:a16="http://schemas.microsoft.com/office/drawing/2014/main" id="{71BEE1A1-8D96-4F69-AB24-792186741F47}"/>
                </a:ext>
              </a:extLst>
            </p:cNvPr>
            <p:cNvSpPr/>
            <p:nvPr/>
          </p:nvSpPr>
          <p:spPr>
            <a:xfrm>
              <a:off x="5306779" y="2874317"/>
              <a:ext cx="45543" cy="35608"/>
            </a:xfrm>
            <a:custGeom>
              <a:avLst/>
              <a:gdLst/>
              <a:ahLst/>
              <a:cxnLst/>
              <a:rect l="l" t="t" r="r" b="b"/>
              <a:pathLst>
                <a:path w="1421" h="1111" extrusionOk="0">
                  <a:moveTo>
                    <a:pt x="1393" y="1"/>
                  </a:moveTo>
                  <a:cubicBezTo>
                    <a:pt x="1325" y="1"/>
                    <a:pt x="988" y="164"/>
                    <a:pt x="636" y="440"/>
                  </a:cubicBezTo>
                  <a:cubicBezTo>
                    <a:pt x="251" y="757"/>
                    <a:pt x="1" y="1074"/>
                    <a:pt x="34" y="1108"/>
                  </a:cubicBezTo>
                  <a:cubicBezTo>
                    <a:pt x="36" y="1110"/>
                    <a:pt x="39" y="1111"/>
                    <a:pt x="42" y="1111"/>
                  </a:cubicBezTo>
                  <a:cubicBezTo>
                    <a:pt x="102" y="1111"/>
                    <a:pt x="389" y="857"/>
                    <a:pt x="736" y="573"/>
                  </a:cubicBezTo>
                  <a:cubicBezTo>
                    <a:pt x="1104" y="272"/>
                    <a:pt x="1421" y="39"/>
                    <a:pt x="1404" y="5"/>
                  </a:cubicBezTo>
                  <a:cubicBezTo>
                    <a:pt x="1403" y="2"/>
                    <a:pt x="1399" y="1"/>
                    <a:pt x="1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02;p38">
              <a:extLst>
                <a:ext uri="{FF2B5EF4-FFF2-40B4-BE49-F238E27FC236}">
                  <a16:creationId xmlns:a16="http://schemas.microsoft.com/office/drawing/2014/main" id="{44038476-61F8-40D5-A6ED-D4C1B6CD46C6}"/>
                </a:ext>
              </a:extLst>
            </p:cNvPr>
            <p:cNvSpPr/>
            <p:nvPr/>
          </p:nvSpPr>
          <p:spPr>
            <a:xfrm>
              <a:off x="5303574" y="2798839"/>
              <a:ext cx="46633" cy="35063"/>
            </a:xfrm>
            <a:custGeom>
              <a:avLst/>
              <a:gdLst/>
              <a:ahLst/>
              <a:cxnLst/>
              <a:rect l="l" t="t" r="r" b="b"/>
              <a:pathLst>
                <a:path w="1455" h="1094" extrusionOk="0">
                  <a:moveTo>
                    <a:pt x="1413" y="1"/>
                  </a:moveTo>
                  <a:cubicBezTo>
                    <a:pt x="1358" y="1"/>
                    <a:pt x="1044" y="209"/>
                    <a:pt x="686" y="489"/>
                  </a:cubicBezTo>
                  <a:cubicBezTo>
                    <a:pt x="285" y="773"/>
                    <a:pt x="1" y="1057"/>
                    <a:pt x="34" y="1090"/>
                  </a:cubicBezTo>
                  <a:cubicBezTo>
                    <a:pt x="35" y="1093"/>
                    <a:pt x="38" y="1094"/>
                    <a:pt x="42" y="1094"/>
                  </a:cubicBezTo>
                  <a:cubicBezTo>
                    <a:pt x="96" y="1094"/>
                    <a:pt x="411" y="886"/>
                    <a:pt x="769" y="606"/>
                  </a:cubicBezTo>
                  <a:cubicBezTo>
                    <a:pt x="1153" y="305"/>
                    <a:pt x="1454" y="38"/>
                    <a:pt x="1421" y="4"/>
                  </a:cubicBezTo>
                  <a:cubicBezTo>
                    <a:pt x="1420" y="2"/>
                    <a:pt x="1417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03;p38">
              <a:extLst>
                <a:ext uri="{FF2B5EF4-FFF2-40B4-BE49-F238E27FC236}">
                  <a16:creationId xmlns:a16="http://schemas.microsoft.com/office/drawing/2014/main" id="{1F4220AE-4100-4ABA-B2FA-8EA1AB5B574B}"/>
                </a:ext>
              </a:extLst>
            </p:cNvPr>
            <p:cNvSpPr/>
            <p:nvPr/>
          </p:nvSpPr>
          <p:spPr>
            <a:xfrm>
              <a:off x="5359276" y="2685446"/>
              <a:ext cx="8589" cy="51440"/>
            </a:xfrm>
            <a:custGeom>
              <a:avLst/>
              <a:gdLst/>
              <a:ahLst/>
              <a:cxnLst/>
              <a:rect l="l" t="t" r="r" b="b"/>
              <a:pathLst>
                <a:path w="268" h="1605" extrusionOk="0">
                  <a:moveTo>
                    <a:pt x="100" y="0"/>
                  </a:moveTo>
                  <a:cubicBezTo>
                    <a:pt x="50" y="0"/>
                    <a:pt x="0" y="368"/>
                    <a:pt x="34" y="819"/>
                  </a:cubicBezTo>
                  <a:cubicBezTo>
                    <a:pt x="66" y="1260"/>
                    <a:pt x="179" y="1605"/>
                    <a:pt x="215" y="1605"/>
                  </a:cubicBezTo>
                  <a:cubicBezTo>
                    <a:pt x="216" y="1605"/>
                    <a:pt x="217" y="1604"/>
                    <a:pt x="217" y="1604"/>
                  </a:cubicBezTo>
                  <a:cubicBezTo>
                    <a:pt x="268" y="1604"/>
                    <a:pt x="234" y="1236"/>
                    <a:pt x="184" y="802"/>
                  </a:cubicBezTo>
                  <a:cubicBezTo>
                    <a:pt x="151" y="368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04;p38">
              <a:extLst>
                <a:ext uri="{FF2B5EF4-FFF2-40B4-BE49-F238E27FC236}">
                  <a16:creationId xmlns:a16="http://schemas.microsoft.com/office/drawing/2014/main" id="{54677A79-CF47-488C-AC7E-7097518A7022}"/>
                </a:ext>
              </a:extLst>
            </p:cNvPr>
            <p:cNvSpPr/>
            <p:nvPr/>
          </p:nvSpPr>
          <p:spPr>
            <a:xfrm>
              <a:off x="5284824" y="2715926"/>
              <a:ext cx="19326" cy="31697"/>
            </a:xfrm>
            <a:custGeom>
              <a:avLst/>
              <a:gdLst/>
              <a:ahLst/>
              <a:cxnLst/>
              <a:rect l="l" t="t" r="r" b="b"/>
              <a:pathLst>
                <a:path w="603" h="989" extrusionOk="0">
                  <a:moveTo>
                    <a:pt x="564" y="0"/>
                  </a:moveTo>
                  <a:cubicBezTo>
                    <a:pt x="524" y="0"/>
                    <a:pt x="379" y="196"/>
                    <a:pt x="235" y="453"/>
                  </a:cubicBezTo>
                  <a:cubicBezTo>
                    <a:pt x="84" y="737"/>
                    <a:pt x="1" y="971"/>
                    <a:pt x="34" y="987"/>
                  </a:cubicBezTo>
                  <a:cubicBezTo>
                    <a:pt x="35" y="988"/>
                    <a:pt x="37" y="988"/>
                    <a:pt x="39" y="988"/>
                  </a:cubicBezTo>
                  <a:cubicBezTo>
                    <a:pt x="79" y="988"/>
                    <a:pt x="224" y="793"/>
                    <a:pt x="368" y="536"/>
                  </a:cubicBezTo>
                  <a:cubicBezTo>
                    <a:pt x="519" y="252"/>
                    <a:pt x="602" y="18"/>
                    <a:pt x="569" y="1"/>
                  </a:cubicBezTo>
                  <a:cubicBezTo>
                    <a:pt x="567" y="1"/>
                    <a:pt x="566" y="0"/>
                    <a:pt x="5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05;p38">
              <a:extLst>
                <a:ext uri="{FF2B5EF4-FFF2-40B4-BE49-F238E27FC236}">
                  <a16:creationId xmlns:a16="http://schemas.microsoft.com/office/drawing/2014/main" id="{FBDD3A4D-11B2-44A4-B792-9110AF2B35C4}"/>
                </a:ext>
              </a:extLst>
            </p:cNvPr>
            <p:cNvSpPr/>
            <p:nvPr/>
          </p:nvSpPr>
          <p:spPr>
            <a:xfrm>
              <a:off x="5259120" y="2587309"/>
              <a:ext cx="48780" cy="31986"/>
            </a:xfrm>
            <a:custGeom>
              <a:avLst/>
              <a:gdLst/>
              <a:ahLst/>
              <a:cxnLst/>
              <a:rect l="l" t="t" r="r" b="b"/>
              <a:pathLst>
                <a:path w="1522" h="998" extrusionOk="0">
                  <a:moveTo>
                    <a:pt x="31" y="0"/>
                  </a:moveTo>
                  <a:cubicBezTo>
                    <a:pt x="25" y="0"/>
                    <a:pt x="20" y="2"/>
                    <a:pt x="17" y="4"/>
                  </a:cubicBezTo>
                  <a:cubicBezTo>
                    <a:pt x="1" y="38"/>
                    <a:pt x="301" y="288"/>
                    <a:pt x="719" y="572"/>
                  </a:cubicBezTo>
                  <a:cubicBezTo>
                    <a:pt x="1078" y="812"/>
                    <a:pt x="1398" y="998"/>
                    <a:pt x="1484" y="998"/>
                  </a:cubicBezTo>
                  <a:cubicBezTo>
                    <a:pt x="1494" y="998"/>
                    <a:pt x="1501" y="995"/>
                    <a:pt x="1504" y="990"/>
                  </a:cubicBezTo>
                  <a:cubicBezTo>
                    <a:pt x="1521" y="957"/>
                    <a:pt x="1204" y="706"/>
                    <a:pt x="803" y="439"/>
                  </a:cubicBezTo>
                  <a:cubicBezTo>
                    <a:pt x="418" y="177"/>
                    <a:pt x="104" y="0"/>
                    <a:pt x="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06;p38">
              <a:extLst>
                <a:ext uri="{FF2B5EF4-FFF2-40B4-BE49-F238E27FC236}">
                  <a16:creationId xmlns:a16="http://schemas.microsoft.com/office/drawing/2014/main" id="{EA8D39C7-C8A7-43D7-8E26-1C5954188B3B}"/>
                </a:ext>
              </a:extLst>
            </p:cNvPr>
            <p:cNvSpPr/>
            <p:nvPr/>
          </p:nvSpPr>
          <p:spPr>
            <a:xfrm>
              <a:off x="5320720" y="2557342"/>
              <a:ext cx="49838" cy="27146"/>
            </a:xfrm>
            <a:custGeom>
              <a:avLst/>
              <a:gdLst/>
              <a:ahLst/>
              <a:cxnLst/>
              <a:rect l="l" t="t" r="r" b="b"/>
              <a:pathLst>
                <a:path w="1555" h="847" extrusionOk="0">
                  <a:moveTo>
                    <a:pt x="28" y="0"/>
                  </a:moveTo>
                  <a:cubicBezTo>
                    <a:pt x="23" y="0"/>
                    <a:pt x="19" y="1"/>
                    <a:pt x="17" y="4"/>
                  </a:cubicBezTo>
                  <a:cubicBezTo>
                    <a:pt x="0" y="37"/>
                    <a:pt x="284" y="321"/>
                    <a:pt x="719" y="555"/>
                  </a:cubicBezTo>
                  <a:cubicBezTo>
                    <a:pt x="1078" y="756"/>
                    <a:pt x="1425" y="846"/>
                    <a:pt x="1525" y="846"/>
                  </a:cubicBezTo>
                  <a:cubicBezTo>
                    <a:pt x="1542" y="846"/>
                    <a:pt x="1552" y="844"/>
                    <a:pt x="1554" y="839"/>
                  </a:cubicBezTo>
                  <a:lnTo>
                    <a:pt x="1537" y="839"/>
                  </a:lnTo>
                  <a:cubicBezTo>
                    <a:pt x="1554" y="789"/>
                    <a:pt x="1203" y="639"/>
                    <a:pt x="785" y="421"/>
                  </a:cubicBezTo>
                  <a:cubicBezTo>
                    <a:pt x="397" y="204"/>
                    <a:pt x="95" y="0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07;p38">
              <a:extLst>
                <a:ext uri="{FF2B5EF4-FFF2-40B4-BE49-F238E27FC236}">
                  <a16:creationId xmlns:a16="http://schemas.microsoft.com/office/drawing/2014/main" id="{C839B855-8850-4DC4-84E2-23725E5A06EE}"/>
                </a:ext>
              </a:extLst>
            </p:cNvPr>
            <p:cNvSpPr/>
            <p:nvPr/>
          </p:nvSpPr>
          <p:spPr>
            <a:xfrm>
              <a:off x="5377481" y="2621538"/>
              <a:ext cx="43396" cy="18012"/>
            </a:xfrm>
            <a:custGeom>
              <a:avLst/>
              <a:gdLst/>
              <a:ahLst/>
              <a:cxnLst/>
              <a:rect l="l" t="t" r="r" b="b"/>
              <a:pathLst>
                <a:path w="1354" h="562" extrusionOk="0">
                  <a:moveTo>
                    <a:pt x="1263" y="1"/>
                  </a:moveTo>
                  <a:cubicBezTo>
                    <a:pt x="1143" y="1"/>
                    <a:pt x="894" y="48"/>
                    <a:pt x="619" y="156"/>
                  </a:cubicBezTo>
                  <a:cubicBezTo>
                    <a:pt x="251" y="306"/>
                    <a:pt x="0" y="524"/>
                    <a:pt x="17" y="557"/>
                  </a:cubicBezTo>
                  <a:cubicBezTo>
                    <a:pt x="20" y="560"/>
                    <a:pt x="26" y="562"/>
                    <a:pt x="33" y="562"/>
                  </a:cubicBezTo>
                  <a:cubicBezTo>
                    <a:pt x="105" y="562"/>
                    <a:pt x="368" y="426"/>
                    <a:pt x="685" y="290"/>
                  </a:cubicBezTo>
                  <a:cubicBezTo>
                    <a:pt x="1036" y="156"/>
                    <a:pt x="1354" y="73"/>
                    <a:pt x="1337" y="22"/>
                  </a:cubicBezTo>
                  <a:cubicBezTo>
                    <a:pt x="1337" y="8"/>
                    <a:pt x="1310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08;p38">
              <a:extLst>
                <a:ext uri="{FF2B5EF4-FFF2-40B4-BE49-F238E27FC236}">
                  <a16:creationId xmlns:a16="http://schemas.microsoft.com/office/drawing/2014/main" id="{54962FBD-4587-4176-9C26-6054AB4202CE}"/>
                </a:ext>
              </a:extLst>
            </p:cNvPr>
            <p:cNvSpPr/>
            <p:nvPr/>
          </p:nvSpPr>
          <p:spPr>
            <a:xfrm>
              <a:off x="5452157" y="2664517"/>
              <a:ext cx="26569" cy="59517"/>
            </a:xfrm>
            <a:custGeom>
              <a:avLst/>
              <a:gdLst/>
              <a:ahLst/>
              <a:cxnLst/>
              <a:rect l="l" t="t" r="r" b="b"/>
              <a:pathLst>
                <a:path w="829" h="1857" extrusionOk="0">
                  <a:moveTo>
                    <a:pt x="776" y="1"/>
                  </a:moveTo>
                  <a:cubicBezTo>
                    <a:pt x="734" y="1"/>
                    <a:pt x="490" y="364"/>
                    <a:pt x="294" y="870"/>
                  </a:cubicBezTo>
                  <a:cubicBezTo>
                    <a:pt x="86" y="1365"/>
                    <a:pt x="1" y="1798"/>
                    <a:pt x="37" y="1851"/>
                  </a:cubicBezTo>
                  <a:lnTo>
                    <a:pt x="37" y="1851"/>
                  </a:lnTo>
                  <a:cubicBezTo>
                    <a:pt x="96" y="1803"/>
                    <a:pt x="239" y="1407"/>
                    <a:pt x="427" y="937"/>
                  </a:cubicBezTo>
                  <a:cubicBezTo>
                    <a:pt x="628" y="419"/>
                    <a:pt x="828" y="18"/>
                    <a:pt x="778" y="1"/>
                  </a:cubicBezTo>
                  <a:cubicBezTo>
                    <a:pt x="777" y="1"/>
                    <a:pt x="777" y="1"/>
                    <a:pt x="776" y="1"/>
                  </a:cubicBezTo>
                  <a:close/>
                  <a:moveTo>
                    <a:pt x="37" y="1851"/>
                  </a:moveTo>
                  <a:cubicBezTo>
                    <a:pt x="33" y="1854"/>
                    <a:pt x="29" y="1856"/>
                    <a:pt x="26" y="1856"/>
                  </a:cubicBezTo>
                  <a:lnTo>
                    <a:pt x="43" y="1856"/>
                  </a:lnTo>
                  <a:cubicBezTo>
                    <a:pt x="41" y="1855"/>
                    <a:pt x="39" y="1854"/>
                    <a:pt x="37" y="18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09;p38">
              <a:extLst>
                <a:ext uri="{FF2B5EF4-FFF2-40B4-BE49-F238E27FC236}">
                  <a16:creationId xmlns:a16="http://schemas.microsoft.com/office/drawing/2014/main" id="{176A5C6A-443A-4020-87F6-D24E7BDB3864}"/>
                </a:ext>
              </a:extLst>
            </p:cNvPr>
            <p:cNvSpPr/>
            <p:nvPr/>
          </p:nvSpPr>
          <p:spPr>
            <a:xfrm>
              <a:off x="5514014" y="2711663"/>
              <a:ext cx="8621" cy="53043"/>
            </a:xfrm>
            <a:custGeom>
              <a:avLst/>
              <a:gdLst/>
              <a:ahLst/>
              <a:cxnLst/>
              <a:rect l="l" t="t" r="r" b="b"/>
              <a:pathLst>
                <a:path w="269" h="1655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7"/>
                    <a:pt x="1" y="385"/>
                    <a:pt x="51" y="836"/>
                  </a:cubicBezTo>
                  <a:cubicBezTo>
                    <a:pt x="101" y="1287"/>
                    <a:pt x="185" y="1655"/>
                    <a:pt x="218" y="1655"/>
                  </a:cubicBezTo>
                  <a:cubicBezTo>
                    <a:pt x="268" y="1655"/>
                    <a:pt x="252" y="1271"/>
                    <a:pt x="201" y="819"/>
                  </a:cubicBezTo>
                  <a:cubicBezTo>
                    <a:pt x="151" y="368"/>
                    <a:pt x="85" y="1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10;p38">
              <a:extLst>
                <a:ext uri="{FF2B5EF4-FFF2-40B4-BE49-F238E27FC236}">
                  <a16:creationId xmlns:a16="http://schemas.microsoft.com/office/drawing/2014/main" id="{B1A87B95-33B3-456D-ABB7-C433E4522943}"/>
                </a:ext>
              </a:extLst>
            </p:cNvPr>
            <p:cNvSpPr/>
            <p:nvPr/>
          </p:nvSpPr>
          <p:spPr>
            <a:xfrm>
              <a:off x="4838208" y="2678459"/>
              <a:ext cx="12884" cy="44517"/>
            </a:xfrm>
            <a:custGeom>
              <a:avLst/>
              <a:gdLst/>
              <a:ahLst/>
              <a:cxnLst/>
              <a:rect l="l" t="t" r="r" b="b"/>
              <a:pathLst>
                <a:path w="402" h="1389" extrusionOk="0">
                  <a:moveTo>
                    <a:pt x="352" y="1"/>
                  </a:moveTo>
                  <a:lnTo>
                    <a:pt x="352" y="1"/>
                  </a:lnTo>
                  <a:cubicBezTo>
                    <a:pt x="318" y="1"/>
                    <a:pt x="218" y="302"/>
                    <a:pt x="118" y="686"/>
                  </a:cubicBezTo>
                  <a:cubicBezTo>
                    <a:pt x="34" y="1053"/>
                    <a:pt x="1" y="1371"/>
                    <a:pt x="51" y="1388"/>
                  </a:cubicBezTo>
                  <a:cubicBezTo>
                    <a:pt x="52" y="1388"/>
                    <a:pt x="53" y="1388"/>
                    <a:pt x="54" y="1388"/>
                  </a:cubicBezTo>
                  <a:cubicBezTo>
                    <a:pt x="90" y="1388"/>
                    <a:pt x="187" y="1093"/>
                    <a:pt x="285" y="719"/>
                  </a:cubicBezTo>
                  <a:cubicBezTo>
                    <a:pt x="368" y="335"/>
                    <a:pt x="402" y="18"/>
                    <a:pt x="3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2;p38">
              <a:extLst>
                <a:ext uri="{FF2B5EF4-FFF2-40B4-BE49-F238E27FC236}">
                  <a16:creationId xmlns:a16="http://schemas.microsoft.com/office/drawing/2014/main" id="{75EC26CF-D852-49FD-AB9C-E54D33FDFCAD}"/>
                </a:ext>
              </a:extLst>
            </p:cNvPr>
            <p:cNvSpPr/>
            <p:nvPr/>
          </p:nvSpPr>
          <p:spPr>
            <a:xfrm>
              <a:off x="5032078" y="2551028"/>
              <a:ext cx="34838" cy="19999"/>
            </a:xfrm>
            <a:custGeom>
              <a:avLst/>
              <a:gdLst/>
              <a:ahLst/>
              <a:cxnLst/>
              <a:rect l="l" t="t" r="r" b="b"/>
              <a:pathLst>
                <a:path w="1087" h="624" extrusionOk="0">
                  <a:moveTo>
                    <a:pt x="1025" y="1"/>
                  </a:moveTo>
                  <a:cubicBezTo>
                    <a:pt x="935" y="1"/>
                    <a:pt x="720" y="70"/>
                    <a:pt x="485" y="201"/>
                  </a:cubicBezTo>
                  <a:cubicBezTo>
                    <a:pt x="184" y="368"/>
                    <a:pt x="0" y="585"/>
                    <a:pt x="34" y="618"/>
                  </a:cubicBezTo>
                  <a:cubicBezTo>
                    <a:pt x="37" y="622"/>
                    <a:pt x="42" y="623"/>
                    <a:pt x="48" y="623"/>
                  </a:cubicBezTo>
                  <a:cubicBezTo>
                    <a:pt x="109" y="623"/>
                    <a:pt x="311" y="486"/>
                    <a:pt x="568" y="334"/>
                  </a:cubicBezTo>
                  <a:cubicBezTo>
                    <a:pt x="836" y="167"/>
                    <a:pt x="1086" y="50"/>
                    <a:pt x="1070" y="17"/>
                  </a:cubicBezTo>
                  <a:cubicBezTo>
                    <a:pt x="1066" y="6"/>
                    <a:pt x="1050" y="1"/>
                    <a:pt x="1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3;p38">
              <a:extLst>
                <a:ext uri="{FF2B5EF4-FFF2-40B4-BE49-F238E27FC236}">
                  <a16:creationId xmlns:a16="http://schemas.microsoft.com/office/drawing/2014/main" id="{B6A39E70-6B0D-48F6-9DC6-4C8A73C01473}"/>
                </a:ext>
              </a:extLst>
            </p:cNvPr>
            <p:cNvSpPr/>
            <p:nvPr/>
          </p:nvSpPr>
          <p:spPr>
            <a:xfrm>
              <a:off x="4904615" y="2637563"/>
              <a:ext cx="41280" cy="10641"/>
            </a:xfrm>
            <a:custGeom>
              <a:avLst/>
              <a:gdLst/>
              <a:ahLst/>
              <a:cxnLst/>
              <a:rect l="l" t="t" r="r" b="b"/>
              <a:pathLst>
                <a:path w="1288" h="332" extrusionOk="0">
                  <a:moveTo>
                    <a:pt x="97" y="0"/>
                  </a:moveTo>
                  <a:cubicBezTo>
                    <a:pt x="41" y="0"/>
                    <a:pt x="6" y="8"/>
                    <a:pt x="1" y="24"/>
                  </a:cubicBezTo>
                  <a:cubicBezTo>
                    <a:pt x="1" y="57"/>
                    <a:pt x="285" y="157"/>
                    <a:pt x="636" y="241"/>
                  </a:cubicBezTo>
                  <a:cubicBezTo>
                    <a:pt x="874" y="298"/>
                    <a:pt x="1082" y="331"/>
                    <a:pt x="1195" y="331"/>
                  </a:cubicBezTo>
                  <a:cubicBezTo>
                    <a:pt x="1249" y="331"/>
                    <a:pt x="1282" y="324"/>
                    <a:pt x="1287" y="308"/>
                  </a:cubicBezTo>
                  <a:cubicBezTo>
                    <a:pt x="1287" y="274"/>
                    <a:pt x="1020" y="174"/>
                    <a:pt x="669" y="91"/>
                  </a:cubicBezTo>
                  <a:cubicBezTo>
                    <a:pt x="431" y="34"/>
                    <a:pt x="215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4;p38">
              <a:extLst>
                <a:ext uri="{FF2B5EF4-FFF2-40B4-BE49-F238E27FC236}">
                  <a16:creationId xmlns:a16="http://schemas.microsoft.com/office/drawing/2014/main" id="{EA7077C6-1CDE-4BA4-80C5-C190D40697A8}"/>
                </a:ext>
              </a:extLst>
            </p:cNvPr>
            <p:cNvSpPr/>
            <p:nvPr/>
          </p:nvSpPr>
          <p:spPr>
            <a:xfrm>
              <a:off x="5101146" y="2511350"/>
              <a:ext cx="26281" cy="20416"/>
            </a:xfrm>
            <a:custGeom>
              <a:avLst/>
              <a:gdLst/>
              <a:ahLst/>
              <a:cxnLst/>
              <a:rect l="l" t="t" r="r" b="b"/>
              <a:pathLst>
                <a:path w="820" h="637" extrusionOk="0">
                  <a:moveTo>
                    <a:pt x="57" y="0"/>
                  </a:moveTo>
                  <a:cubicBezTo>
                    <a:pt x="55" y="0"/>
                    <a:pt x="53" y="1"/>
                    <a:pt x="51" y="2"/>
                  </a:cubicBezTo>
                  <a:cubicBezTo>
                    <a:pt x="1" y="35"/>
                    <a:pt x="118" y="236"/>
                    <a:pt x="335" y="419"/>
                  </a:cubicBezTo>
                  <a:cubicBezTo>
                    <a:pt x="519" y="564"/>
                    <a:pt x="692" y="636"/>
                    <a:pt x="766" y="636"/>
                  </a:cubicBezTo>
                  <a:cubicBezTo>
                    <a:pt x="786" y="636"/>
                    <a:pt x="799" y="631"/>
                    <a:pt x="803" y="620"/>
                  </a:cubicBezTo>
                  <a:cubicBezTo>
                    <a:pt x="819" y="587"/>
                    <a:pt x="652" y="470"/>
                    <a:pt x="435" y="303"/>
                  </a:cubicBezTo>
                  <a:cubicBezTo>
                    <a:pt x="245" y="144"/>
                    <a:pt x="100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5;p38">
              <a:extLst>
                <a:ext uri="{FF2B5EF4-FFF2-40B4-BE49-F238E27FC236}">
                  <a16:creationId xmlns:a16="http://schemas.microsoft.com/office/drawing/2014/main" id="{11C289F6-D93E-4FD6-9668-FD957FA49B60}"/>
                </a:ext>
              </a:extLst>
            </p:cNvPr>
            <p:cNvSpPr/>
            <p:nvPr/>
          </p:nvSpPr>
          <p:spPr>
            <a:xfrm>
              <a:off x="5222167" y="2504780"/>
              <a:ext cx="21986" cy="20095"/>
            </a:xfrm>
            <a:custGeom>
              <a:avLst/>
              <a:gdLst/>
              <a:ahLst/>
              <a:cxnLst/>
              <a:rect l="l" t="t" r="r" b="b"/>
              <a:pathLst>
                <a:path w="686" h="627" extrusionOk="0">
                  <a:moveTo>
                    <a:pt x="636" y="1"/>
                  </a:moveTo>
                  <a:cubicBezTo>
                    <a:pt x="580" y="1"/>
                    <a:pt x="433" y="109"/>
                    <a:pt x="285" y="257"/>
                  </a:cubicBezTo>
                  <a:cubicBezTo>
                    <a:pt x="118" y="424"/>
                    <a:pt x="1" y="591"/>
                    <a:pt x="34" y="624"/>
                  </a:cubicBezTo>
                  <a:cubicBezTo>
                    <a:pt x="37" y="626"/>
                    <a:pt x="40" y="626"/>
                    <a:pt x="43" y="626"/>
                  </a:cubicBezTo>
                  <a:cubicBezTo>
                    <a:pt x="90" y="626"/>
                    <a:pt x="231" y="528"/>
                    <a:pt x="402" y="357"/>
                  </a:cubicBezTo>
                  <a:cubicBezTo>
                    <a:pt x="569" y="190"/>
                    <a:pt x="686" y="23"/>
                    <a:pt x="652" y="6"/>
                  </a:cubicBezTo>
                  <a:cubicBezTo>
                    <a:pt x="649" y="2"/>
                    <a:pt x="64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6;p38">
              <a:extLst>
                <a:ext uri="{FF2B5EF4-FFF2-40B4-BE49-F238E27FC236}">
                  <a16:creationId xmlns:a16="http://schemas.microsoft.com/office/drawing/2014/main" id="{7477EB59-E6E5-4E94-8705-85687718464E}"/>
                </a:ext>
              </a:extLst>
            </p:cNvPr>
            <p:cNvSpPr/>
            <p:nvPr/>
          </p:nvSpPr>
          <p:spPr>
            <a:xfrm>
              <a:off x="4440884" y="4382461"/>
              <a:ext cx="186371" cy="311622"/>
            </a:xfrm>
            <a:custGeom>
              <a:avLst/>
              <a:gdLst/>
              <a:ahLst/>
              <a:cxnLst/>
              <a:rect l="l" t="t" r="r" b="b"/>
              <a:pathLst>
                <a:path w="5815" h="9723" extrusionOk="0">
                  <a:moveTo>
                    <a:pt x="3241" y="0"/>
                  </a:moveTo>
                  <a:lnTo>
                    <a:pt x="0" y="1755"/>
                  </a:lnTo>
                  <a:lnTo>
                    <a:pt x="150" y="2055"/>
                  </a:lnTo>
                  <a:cubicBezTo>
                    <a:pt x="835" y="3409"/>
                    <a:pt x="3693" y="8906"/>
                    <a:pt x="4461" y="9624"/>
                  </a:cubicBezTo>
                  <a:cubicBezTo>
                    <a:pt x="4531" y="9692"/>
                    <a:pt x="4586" y="9722"/>
                    <a:pt x="4627" y="9722"/>
                  </a:cubicBezTo>
                  <a:cubicBezTo>
                    <a:pt x="5092" y="9722"/>
                    <a:pt x="3910" y="5865"/>
                    <a:pt x="3910" y="5865"/>
                  </a:cubicBezTo>
                  <a:lnTo>
                    <a:pt x="5815" y="4779"/>
                  </a:lnTo>
                  <a:lnTo>
                    <a:pt x="324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17;p38">
              <a:extLst>
                <a:ext uri="{FF2B5EF4-FFF2-40B4-BE49-F238E27FC236}">
                  <a16:creationId xmlns:a16="http://schemas.microsoft.com/office/drawing/2014/main" id="{449C8605-9637-4EBC-9CFA-21210EF49E73}"/>
                </a:ext>
              </a:extLst>
            </p:cNvPr>
            <p:cNvSpPr/>
            <p:nvPr/>
          </p:nvSpPr>
          <p:spPr>
            <a:xfrm>
              <a:off x="4440884" y="4437075"/>
              <a:ext cx="157750" cy="258163"/>
            </a:xfrm>
            <a:custGeom>
              <a:avLst/>
              <a:gdLst/>
              <a:ahLst/>
              <a:cxnLst/>
              <a:rect l="l" t="t" r="r" b="b"/>
              <a:pathLst>
                <a:path w="4922" h="8055" extrusionOk="0">
                  <a:moveTo>
                    <a:pt x="117" y="1"/>
                  </a:moveTo>
                  <a:lnTo>
                    <a:pt x="0" y="51"/>
                  </a:lnTo>
                  <a:cubicBezTo>
                    <a:pt x="1170" y="2574"/>
                    <a:pt x="4261" y="8004"/>
                    <a:pt x="4595" y="8054"/>
                  </a:cubicBezTo>
                  <a:cubicBezTo>
                    <a:pt x="4598" y="8054"/>
                    <a:pt x="4601" y="8055"/>
                    <a:pt x="4605" y="8055"/>
                  </a:cubicBezTo>
                  <a:cubicBezTo>
                    <a:pt x="4921" y="8055"/>
                    <a:pt x="4528" y="6433"/>
                    <a:pt x="4528" y="6433"/>
                  </a:cubicBezTo>
                  <a:cubicBezTo>
                    <a:pt x="4461" y="6326"/>
                    <a:pt x="4311" y="6294"/>
                    <a:pt x="4156" y="6294"/>
                  </a:cubicBezTo>
                  <a:cubicBezTo>
                    <a:pt x="3923" y="6294"/>
                    <a:pt x="3676" y="6367"/>
                    <a:pt x="3676" y="6367"/>
                  </a:cubicBezTo>
                  <a:lnTo>
                    <a:pt x="11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18;p38">
              <a:extLst>
                <a:ext uri="{FF2B5EF4-FFF2-40B4-BE49-F238E27FC236}">
                  <a16:creationId xmlns:a16="http://schemas.microsoft.com/office/drawing/2014/main" id="{E210F7EE-4778-48AC-A788-73C96BFA52D8}"/>
                </a:ext>
              </a:extLst>
            </p:cNvPr>
            <p:cNvSpPr/>
            <p:nvPr/>
          </p:nvSpPr>
          <p:spPr>
            <a:xfrm>
              <a:off x="4442999" y="4434415"/>
              <a:ext cx="146244" cy="256528"/>
            </a:xfrm>
            <a:custGeom>
              <a:avLst/>
              <a:gdLst/>
              <a:ahLst/>
              <a:cxnLst/>
              <a:rect l="l" t="t" r="r" b="b"/>
              <a:pathLst>
                <a:path w="4563" h="8004" extrusionOk="0">
                  <a:moveTo>
                    <a:pt x="1" y="0"/>
                  </a:moveTo>
                  <a:cubicBezTo>
                    <a:pt x="18" y="33"/>
                    <a:pt x="34" y="67"/>
                    <a:pt x="51" y="84"/>
                  </a:cubicBezTo>
                  <a:cubicBezTo>
                    <a:pt x="51" y="50"/>
                    <a:pt x="34" y="33"/>
                    <a:pt x="1" y="0"/>
                  </a:cubicBezTo>
                  <a:close/>
                  <a:moveTo>
                    <a:pt x="51" y="84"/>
                  </a:moveTo>
                  <a:lnTo>
                    <a:pt x="51" y="84"/>
                  </a:lnTo>
                  <a:cubicBezTo>
                    <a:pt x="84" y="167"/>
                    <a:pt x="118" y="251"/>
                    <a:pt x="168" y="334"/>
                  </a:cubicBezTo>
                  <a:cubicBezTo>
                    <a:pt x="285" y="568"/>
                    <a:pt x="435" y="869"/>
                    <a:pt x="619" y="1220"/>
                  </a:cubicBezTo>
                  <a:cubicBezTo>
                    <a:pt x="1020" y="1972"/>
                    <a:pt x="1571" y="2991"/>
                    <a:pt x="2206" y="4110"/>
                  </a:cubicBezTo>
                  <a:cubicBezTo>
                    <a:pt x="2841" y="5213"/>
                    <a:pt x="3443" y="6216"/>
                    <a:pt x="3877" y="6934"/>
                  </a:cubicBezTo>
                  <a:lnTo>
                    <a:pt x="4412" y="7786"/>
                  </a:lnTo>
                  <a:cubicBezTo>
                    <a:pt x="4462" y="7870"/>
                    <a:pt x="4512" y="7937"/>
                    <a:pt x="4562" y="8003"/>
                  </a:cubicBezTo>
                  <a:cubicBezTo>
                    <a:pt x="4529" y="7937"/>
                    <a:pt x="4479" y="7853"/>
                    <a:pt x="4429" y="7770"/>
                  </a:cubicBezTo>
                  <a:cubicBezTo>
                    <a:pt x="4295" y="7536"/>
                    <a:pt x="4128" y="7252"/>
                    <a:pt x="3911" y="6917"/>
                  </a:cubicBezTo>
                  <a:cubicBezTo>
                    <a:pt x="3493" y="6182"/>
                    <a:pt x="2891" y="5196"/>
                    <a:pt x="2256" y="4077"/>
                  </a:cubicBezTo>
                  <a:cubicBezTo>
                    <a:pt x="1622" y="2957"/>
                    <a:pt x="1070" y="1938"/>
                    <a:pt x="669" y="1203"/>
                  </a:cubicBezTo>
                  <a:lnTo>
                    <a:pt x="185" y="318"/>
                  </a:lnTo>
                  <a:lnTo>
                    <a:pt x="51" y="84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19;p38">
              <a:extLst>
                <a:ext uri="{FF2B5EF4-FFF2-40B4-BE49-F238E27FC236}">
                  <a16:creationId xmlns:a16="http://schemas.microsoft.com/office/drawing/2014/main" id="{630E0D99-1457-438D-8A62-906907D894F3}"/>
                </a:ext>
              </a:extLst>
            </p:cNvPr>
            <p:cNvSpPr/>
            <p:nvPr/>
          </p:nvSpPr>
          <p:spPr>
            <a:xfrm>
              <a:off x="4556552" y="4637964"/>
              <a:ext cx="32146" cy="5320"/>
            </a:xfrm>
            <a:custGeom>
              <a:avLst/>
              <a:gdLst/>
              <a:ahLst/>
              <a:cxnLst/>
              <a:rect l="l" t="t" r="r" b="b"/>
              <a:pathLst>
                <a:path w="1003" h="166" extrusionOk="0">
                  <a:moveTo>
                    <a:pt x="491" y="0"/>
                  </a:moveTo>
                  <a:cubicBezTo>
                    <a:pt x="319" y="0"/>
                    <a:pt x="147" y="50"/>
                    <a:pt x="0" y="149"/>
                  </a:cubicBezTo>
                  <a:cubicBezTo>
                    <a:pt x="148" y="94"/>
                    <a:pt x="306" y="69"/>
                    <a:pt x="465" y="69"/>
                  </a:cubicBezTo>
                  <a:cubicBezTo>
                    <a:pt x="648" y="69"/>
                    <a:pt x="833" y="103"/>
                    <a:pt x="1003" y="165"/>
                  </a:cubicBezTo>
                  <a:cubicBezTo>
                    <a:pt x="849" y="55"/>
                    <a:pt x="670" y="0"/>
                    <a:pt x="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0;p38">
              <a:extLst>
                <a:ext uri="{FF2B5EF4-FFF2-40B4-BE49-F238E27FC236}">
                  <a16:creationId xmlns:a16="http://schemas.microsoft.com/office/drawing/2014/main" id="{F6568DCE-83C1-405E-AC5A-8648065C587E}"/>
                </a:ext>
              </a:extLst>
            </p:cNvPr>
            <p:cNvSpPr/>
            <p:nvPr/>
          </p:nvSpPr>
          <p:spPr>
            <a:xfrm>
              <a:off x="4553315" y="4583447"/>
              <a:ext cx="17724" cy="2756"/>
            </a:xfrm>
            <a:custGeom>
              <a:avLst/>
              <a:gdLst/>
              <a:ahLst/>
              <a:cxnLst/>
              <a:rect l="l" t="t" r="r" b="b"/>
              <a:pathLst>
                <a:path w="553" h="86" extrusionOk="0">
                  <a:moveTo>
                    <a:pt x="166" y="1"/>
                  </a:moveTo>
                  <a:cubicBezTo>
                    <a:pt x="113" y="1"/>
                    <a:pt x="60" y="9"/>
                    <a:pt x="1" y="28"/>
                  </a:cubicBezTo>
                  <a:cubicBezTo>
                    <a:pt x="84" y="62"/>
                    <a:pt x="185" y="79"/>
                    <a:pt x="268" y="79"/>
                  </a:cubicBezTo>
                  <a:cubicBezTo>
                    <a:pt x="298" y="83"/>
                    <a:pt x="325" y="85"/>
                    <a:pt x="353" y="85"/>
                  </a:cubicBezTo>
                  <a:cubicBezTo>
                    <a:pt x="419" y="85"/>
                    <a:pt x="481" y="74"/>
                    <a:pt x="552" y="62"/>
                  </a:cubicBezTo>
                  <a:cubicBezTo>
                    <a:pt x="490" y="24"/>
                    <a:pt x="417" y="5"/>
                    <a:pt x="350" y="5"/>
                  </a:cubicBezTo>
                  <a:cubicBezTo>
                    <a:pt x="328" y="5"/>
                    <a:pt x="306" y="8"/>
                    <a:pt x="285" y="12"/>
                  </a:cubicBezTo>
                  <a:cubicBezTo>
                    <a:pt x="243" y="5"/>
                    <a:pt x="205" y="1"/>
                    <a:pt x="1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21;p38">
              <a:extLst>
                <a:ext uri="{FF2B5EF4-FFF2-40B4-BE49-F238E27FC236}">
                  <a16:creationId xmlns:a16="http://schemas.microsoft.com/office/drawing/2014/main" id="{907CA35D-1842-489A-8FD1-57F44EBE89D5}"/>
                </a:ext>
              </a:extLst>
            </p:cNvPr>
            <p:cNvSpPr/>
            <p:nvPr/>
          </p:nvSpPr>
          <p:spPr>
            <a:xfrm>
              <a:off x="4552802" y="4568063"/>
              <a:ext cx="14487" cy="5256"/>
            </a:xfrm>
            <a:custGeom>
              <a:avLst/>
              <a:gdLst/>
              <a:ahLst/>
              <a:cxnLst/>
              <a:rect l="l" t="t" r="r" b="b"/>
              <a:pathLst>
                <a:path w="452" h="164" extrusionOk="0">
                  <a:moveTo>
                    <a:pt x="30" y="1"/>
                  </a:moveTo>
                  <a:cubicBezTo>
                    <a:pt x="15" y="1"/>
                    <a:pt x="5" y="3"/>
                    <a:pt x="0" y="7"/>
                  </a:cubicBezTo>
                  <a:cubicBezTo>
                    <a:pt x="0" y="24"/>
                    <a:pt x="100" y="74"/>
                    <a:pt x="217" y="107"/>
                  </a:cubicBezTo>
                  <a:cubicBezTo>
                    <a:pt x="305" y="145"/>
                    <a:pt x="383" y="164"/>
                    <a:pt x="424" y="164"/>
                  </a:cubicBezTo>
                  <a:cubicBezTo>
                    <a:pt x="438" y="164"/>
                    <a:pt x="447" y="162"/>
                    <a:pt x="451" y="158"/>
                  </a:cubicBezTo>
                  <a:cubicBezTo>
                    <a:pt x="451" y="141"/>
                    <a:pt x="351" y="91"/>
                    <a:pt x="234" y="41"/>
                  </a:cubicBezTo>
                  <a:cubicBezTo>
                    <a:pt x="148" y="16"/>
                    <a:pt x="72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22;p38">
              <a:extLst>
                <a:ext uri="{FF2B5EF4-FFF2-40B4-BE49-F238E27FC236}">
                  <a16:creationId xmlns:a16="http://schemas.microsoft.com/office/drawing/2014/main" id="{A2C29316-5249-4E3B-AC57-6D37CA549AA0}"/>
                </a:ext>
              </a:extLst>
            </p:cNvPr>
            <p:cNvSpPr/>
            <p:nvPr/>
          </p:nvSpPr>
          <p:spPr>
            <a:xfrm>
              <a:off x="4562962" y="4552198"/>
              <a:ext cx="9134" cy="16153"/>
            </a:xfrm>
            <a:custGeom>
              <a:avLst/>
              <a:gdLst/>
              <a:ahLst/>
              <a:cxnLst/>
              <a:rect l="l" t="t" r="r" b="b"/>
              <a:pathLst>
                <a:path w="285" h="504" extrusionOk="0">
                  <a:moveTo>
                    <a:pt x="1" y="1"/>
                  </a:moveTo>
                  <a:cubicBezTo>
                    <a:pt x="17" y="101"/>
                    <a:pt x="51" y="185"/>
                    <a:pt x="118" y="268"/>
                  </a:cubicBezTo>
                  <a:cubicBezTo>
                    <a:pt x="180" y="393"/>
                    <a:pt x="257" y="504"/>
                    <a:pt x="281" y="504"/>
                  </a:cubicBezTo>
                  <a:cubicBezTo>
                    <a:pt x="282" y="504"/>
                    <a:pt x="284" y="503"/>
                    <a:pt x="285" y="502"/>
                  </a:cubicBezTo>
                  <a:cubicBezTo>
                    <a:pt x="268" y="402"/>
                    <a:pt x="218" y="318"/>
                    <a:pt x="168" y="235"/>
                  </a:cubicBezTo>
                  <a:cubicBezTo>
                    <a:pt x="84" y="10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23;p38">
              <a:extLst>
                <a:ext uri="{FF2B5EF4-FFF2-40B4-BE49-F238E27FC236}">
                  <a16:creationId xmlns:a16="http://schemas.microsoft.com/office/drawing/2014/main" id="{368E2449-0EEE-407D-B6C4-BEF85EEED0F2}"/>
                </a:ext>
              </a:extLst>
            </p:cNvPr>
            <p:cNvSpPr/>
            <p:nvPr/>
          </p:nvSpPr>
          <p:spPr>
            <a:xfrm>
              <a:off x="4571520" y="4543641"/>
              <a:ext cx="9134" cy="18845"/>
            </a:xfrm>
            <a:custGeom>
              <a:avLst/>
              <a:gdLst/>
              <a:ahLst/>
              <a:cxnLst/>
              <a:rect l="l" t="t" r="r" b="b"/>
              <a:pathLst>
                <a:path w="285" h="588" extrusionOk="0">
                  <a:moveTo>
                    <a:pt x="1" y="1"/>
                  </a:moveTo>
                  <a:cubicBezTo>
                    <a:pt x="1" y="118"/>
                    <a:pt x="18" y="235"/>
                    <a:pt x="84" y="335"/>
                  </a:cubicBezTo>
                  <a:cubicBezTo>
                    <a:pt x="146" y="490"/>
                    <a:pt x="252" y="587"/>
                    <a:pt x="280" y="587"/>
                  </a:cubicBezTo>
                  <a:cubicBezTo>
                    <a:pt x="282" y="587"/>
                    <a:pt x="284" y="587"/>
                    <a:pt x="285" y="585"/>
                  </a:cubicBezTo>
                  <a:cubicBezTo>
                    <a:pt x="235" y="485"/>
                    <a:pt x="201" y="402"/>
                    <a:pt x="135" y="301"/>
                  </a:cubicBezTo>
                  <a:cubicBezTo>
                    <a:pt x="101" y="201"/>
                    <a:pt x="51" y="1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24;p38">
              <a:extLst>
                <a:ext uri="{FF2B5EF4-FFF2-40B4-BE49-F238E27FC236}">
                  <a16:creationId xmlns:a16="http://schemas.microsoft.com/office/drawing/2014/main" id="{361948AD-FBD8-4474-B44A-6FA72942597C}"/>
                </a:ext>
              </a:extLst>
            </p:cNvPr>
            <p:cNvSpPr/>
            <p:nvPr/>
          </p:nvSpPr>
          <p:spPr>
            <a:xfrm>
              <a:off x="4567770" y="4582165"/>
              <a:ext cx="29486" cy="24166"/>
            </a:xfrm>
            <a:custGeom>
              <a:avLst/>
              <a:gdLst/>
              <a:ahLst/>
              <a:cxnLst/>
              <a:rect l="l" t="t" r="r" b="b"/>
              <a:pathLst>
                <a:path w="920" h="754" extrusionOk="0">
                  <a:moveTo>
                    <a:pt x="176" y="73"/>
                  </a:moveTo>
                  <a:cubicBezTo>
                    <a:pt x="235" y="73"/>
                    <a:pt x="293" y="77"/>
                    <a:pt x="352" y="85"/>
                  </a:cubicBezTo>
                  <a:cubicBezTo>
                    <a:pt x="469" y="102"/>
                    <a:pt x="569" y="152"/>
                    <a:pt x="669" y="236"/>
                  </a:cubicBezTo>
                  <a:cubicBezTo>
                    <a:pt x="770" y="336"/>
                    <a:pt x="836" y="469"/>
                    <a:pt x="853" y="620"/>
                  </a:cubicBezTo>
                  <a:cubicBezTo>
                    <a:pt x="842" y="664"/>
                    <a:pt x="809" y="687"/>
                    <a:pt x="768" y="687"/>
                  </a:cubicBezTo>
                  <a:cubicBezTo>
                    <a:pt x="747" y="687"/>
                    <a:pt x="725" y="681"/>
                    <a:pt x="703" y="670"/>
                  </a:cubicBezTo>
                  <a:cubicBezTo>
                    <a:pt x="653" y="637"/>
                    <a:pt x="586" y="586"/>
                    <a:pt x="536" y="536"/>
                  </a:cubicBezTo>
                  <a:cubicBezTo>
                    <a:pt x="452" y="453"/>
                    <a:pt x="352" y="369"/>
                    <a:pt x="268" y="269"/>
                  </a:cubicBezTo>
                  <a:cubicBezTo>
                    <a:pt x="205" y="190"/>
                    <a:pt x="156" y="122"/>
                    <a:pt x="123" y="74"/>
                  </a:cubicBezTo>
                  <a:lnTo>
                    <a:pt x="123" y="74"/>
                  </a:lnTo>
                  <a:cubicBezTo>
                    <a:pt x="141" y="73"/>
                    <a:pt x="159" y="73"/>
                    <a:pt x="176" y="73"/>
                  </a:cubicBezTo>
                  <a:close/>
                  <a:moveTo>
                    <a:pt x="69" y="0"/>
                  </a:moveTo>
                  <a:cubicBezTo>
                    <a:pt x="68" y="0"/>
                    <a:pt x="68" y="1"/>
                    <a:pt x="68" y="2"/>
                  </a:cubicBezTo>
                  <a:cubicBezTo>
                    <a:pt x="74" y="19"/>
                    <a:pt x="81" y="37"/>
                    <a:pt x="89" y="55"/>
                  </a:cubicBezTo>
                  <a:lnTo>
                    <a:pt x="89" y="55"/>
                  </a:lnTo>
                  <a:cubicBezTo>
                    <a:pt x="30" y="71"/>
                    <a:pt x="1" y="85"/>
                    <a:pt x="1" y="85"/>
                  </a:cubicBezTo>
                  <a:cubicBezTo>
                    <a:pt x="33" y="81"/>
                    <a:pt x="65" y="77"/>
                    <a:pt x="98" y="75"/>
                  </a:cubicBezTo>
                  <a:lnTo>
                    <a:pt x="98" y="75"/>
                  </a:lnTo>
                  <a:cubicBezTo>
                    <a:pt x="134" y="151"/>
                    <a:pt x="184" y="227"/>
                    <a:pt x="235" y="302"/>
                  </a:cubicBezTo>
                  <a:cubicBezTo>
                    <a:pt x="318" y="403"/>
                    <a:pt x="402" y="503"/>
                    <a:pt x="502" y="586"/>
                  </a:cubicBezTo>
                  <a:cubicBezTo>
                    <a:pt x="552" y="637"/>
                    <a:pt x="619" y="687"/>
                    <a:pt x="686" y="720"/>
                  </a:cubicBezTo>
                  <a:cubicBezTo>
                    <a:pt x="719" y="753"/>
                    <a:pt x="770" y="753"/>
                    <a:pt x="820" y="753"/>
                  </a:cubicBezTo>
                  <a:cubicBezTo>
                    <a:pt x="870" y="737"/>
                    <a:pt x="903" y="687"/>
                    <a:pt x="920" y="637"/>
                  </a:cubicBezTo>
                  <a:cubicBezTo>
                    <a:pt x="903" y="319"/>
                    <a:pt x="653" y="68"/>
                    <a:pt x="352" y="35"/>
                  </a:cubicBezTo>
                  <a:cubicBezTo>
                    <a:pt x="317" y="28"/>
                    <a:pt x="283" y="24"/>
                    <a:pt x="248" y="24"/>
                  </a:cubicBezTo>
                  <a:cubicBezTo>
                    <a:pt x="201" y="24"/>
                    <a:pt x="154" y="32"/>
                    <a:pt x="106" y="50"/>
                  </a:cubicBezTo>
                  <a:lnTo>
                    <a:pt x="106" y="50"/>
                  </a:lnTo>
                  <a:cubicBezTo>
                    <a:pt x="84" y="18"/>
                    <a:pt x="72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5;p38">
              <a:extLst>
                <a:ext uri="{FF2B5EF4-FFF2-40B4-BE49-F238E27FC236}">
                  <a16:creationId xmlns:a16="http://schemas.microsoft.com/office/drawing/2014/main" id="{76F27256-D124-4AA2-8874-FC9EEA83A357}"/>
                </a:ext>
              </a:extLst>
            </p:cNvPr>
            <p:cNvSpPr/>
            <p:nvPr/>
          </p:nvSpPr>
          <p:spPr>
            <a:xfrm>
              <a:off x="4569917" y="4562839"/>
              <a:ext cx="16121" cy="22082"/>
            </a:xfrm>
            <a:custGeom>
              <a:avLst/>
              <a:gdLst/>
              <a:ahLst/>
              <a:cxnLst/>
              <a:rect l="l" t="t" r="r" b="b"/>
              <a:pathLst>
                <a:path w="503" h="689" extrusionOk="0">
                  <a:moveTo>
                    <a:pt x="344" y="1"/>
                  </a:moveTo>
                  <a:cubicBezTo>
                    <a:pt x="309" y="1"/>
                    <a:pt x="275" y="13"/>
                    <a:pt x="251" y="37"/>
                  </a:cubicBezTo>
                  <a:cubicBezTo>
                    <a:pt x="201" y="70"/>
                    <a:pt x="168" y="103"/>
                    <a:pt x="151" y="153"/>
                  </a:cubicBezTo>
                  <a:cubicBezTo>
                    <a:pt x="101" y="237"/>
                    <a:pt x="68" y="321"/>
                    <a:pt x="34" y="404"/>
                  </a:cubicBezTo>
                  <a:cubicBezTo>
                    <a:pt x="17" y="488"/>
                    <a:pt x="1" y="571"/>
                    <a:pt x="17" y="655"/>
                  </a:cubicBezTo>
                  <a:cubicBezTo>
                    <a:pt x="34" y="655"/>
                    <a:pt x="34" y="571"/>
                    <a:pt x="84" y="421"/>
                  </a:cubicBezTo>
                  <a:cubicBezTo>
                    <a:pt x="118" y="337"/>
                    <a:pt x="151" y="270"/>
                    <a:pt x="201" y="187"/>
                  </a:cubicBezTo>
                  <a:cubicBezTo>
                    <a:pt x="227" y="136"/>
                    <a:pt x="292" y="65"/>
                    <a:pt x="351" y="65"/>
                  </a:cubicBezTo>
                  <a:cubicBezTo>
                    <a:pt x="369" y="65"/>
                    <a:pt x="386" y="71"/>
                    <a:pt x="402" y="87"/>
                  </a:cubicBezTo>
                  <a:cubicBezTo>
                    <a:pt x="435" y="170"/>
                    <a:pt x="418" y="287"/>
                    <a:pt x="385" y="371"/>
                  </a:cubicBezTo>
                  <a:cubicBezTo>
                    <a:pt x="352" y="438"/>
                    <a:pt x="285" y="504"/>
                    <a:pt x="235" y="571"/>
                  </a:cubicBezTo>
                  <a:cubicBezTo>
                    <a:pt x="168" y="604"/>
                    <a:pt x="101" y="654"/>
                    <a:pt x="35" y="688"/>
                  </a:cubicBezTo>
                  <a:lnTo>
                    <a:pt x="35" y="688"/>
                  </a:lnTo>
                  <a:cubicBezTo>
                    <a:pt x="127" y="684"/>
                    <a:pt x="204" y="652"/>
                    <a:pt x="251" y="605"/>
                  </a:cubicBezTo>
                  <a:cubicBezTo>
                    <a:pt x="335" y="538"/>
                    <a:pt x="385" y="471"/>
                    <a:pt x="435" y="387"/>
                  </a:cubicBezTo>
                  <a:cubicBezTo>
                    <a:pt x="502" y="287"/>
                    <a:pt x="502" y="153"/>
                    <a:pt x="452" y="53"/>
                  </a:cubicBezTo>
                  <a:cubicBezTo>
                    <a:pt x="425" y="17"/>
                    <a:pt x="384" y="1"/>
                    <a:pt x="344" y="1"/>
                  </a:cubicBezTo>
                  <a:close/>
                  <a:moveTo>
                    <a:pt x="35" y="688"/>
                  </a:moveTo>
                  <a:lnTo>
                    <a:pt x="35" y="688"/>
                  </a:lnTo>
                  <a:cubicBezTo>
                    <a:pt x="29" y="688"/>
                    <a:pt x="23" y="688"/>
                    <a:pt x="17" y="688"/>
                  </a:cubicBezTo>
                  <a:lnTo>
                    <a:pt x="34" y="688"/>
                  </a:lnTo>
                  <a:cubicBezTo>
                    <a:pt x="34" y="688"/>
                    <a:pt x="35" y="688"/>
                    <a:pt x="35" y="68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27;p38">
              <a:extLst>
                <a:ext uri="{FF2B5EF4-FFF2-40B4-BE49-F238E27FC236}">
                  <a16:creationId xmlns:a16="http://schemas.microsoft.com/office/drawing/2014/main" id="{3D80E48C-6198-46B8-AC24-8D7716543100}"/>
                </a:ext>
              </a:extLst>
            </p:cNvPr>
            <p:cNvSpPr/>
            <p:nvPr/>
          </p:nvSpPr>
          <p:spPr>
            <a:xfrm>
              <a:off x="4499760" y="4503995"/>
              <a:ext cx="25223" cy="45030"/>
            </a:xfrm>
            <a:custGeom>
              <a:avLst/>
              <a:gdLst/>
              <a:ahLst/>
              <a:cxnLst/>
              <a:rect l="l" t="t" r="r" b="b"/>
              <a:pathLst>
                <a:path w="787" h="1405" extrusionOk="0">
                  <a:moveTo>
                    <a:pt x="2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168" y="502"/>
                    <a:pt x="435" y="987"/>
                    <a:pt x="770" y="1405"/>
                  </a:cubicBezTo>
                  <a:cubicBezTo>
                    <a:pt x="786" y="1388"/>
                    <a:pt x="602" y="1087"/>
                    <a:pt x="385" y="703"/>
                  </a:cubicBezTo>
                  <a:cubicBezTo>
                    <a:pt x="173" y="328"/>
                    <a:pt x="25" y="1"/>
                    <a:pt x="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33;p38">
              <a:extLst>
                <a:ext uri="{FF2B5EF4-FFF2-40B4-BE49-F238E27FC236}">
                  <a16:creationId xmlns:a16="http://schemas.microsoft.com/office/drawing/2014/main" id="{888DD1BB-362C-4125-AA6A-AEFF44A6918C}"/>
                </a:ext>
              </a:extLst>
            </p:cNvPr>
            <p:cNvSpPr/>
            <p:nvPr/>
          </p:nvSpPr>
          <p:spPr>
            <a:xfrm>
              <a:off x="5445491" y="4660399"/>
              <a:ext cx="326141" cy="132206"/>
            </a:xfrm>
            <a:custGeom>
              <a:avLst/>
              <a:gdLst/>
              <a:ahLst/>
              <a:cxnLst/>
              <a:rect l="l" t="t" r="r" b="b"/>
              <a:pathLst>
                <a:path w="10176" h="4125" extrusionOk="0">
                  <a:moveTo>
                    <a:pt x="217" y="0"/>
                  </a:moveTo>
                  <a:lnTo>
                    <a:pt x="0" y="3676"/>
                  </a:lnTo>
                  <a:lnTo>
                    <a:pt x="334" y="3709"/>
                  </a:lnTo>
                  <a:cubicBezTo>
                    <a:pt x="1514" y="3814"/>
                    <a:pt x="5572" y="4125"/>
                    <a:pt x="7759" y="4125"/>
                  </a:cubicBezTo>
                  <a:cubicBezTo>
                    <a:pt x="8360" y="4125"/>
                    <a:pt x="8820" y="4101"/>
                    <a:pt x="9040" y="4044"/>
                  </a:cubicBezTo>
                  <a:cubicBezTo>
                    <a:pt x="10176" y="3743"/>
                    <a:pt x="5564" y="2523"/>
                    <a:pt x="5564" y="2523"/>
                  </a:cubicBezTo>
                  <a:lnTo>
                    <a:pt x="5631" y="334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34;p38">
              <a:extLst>
                <a:ext uri="{FF2B5EF4-FFF2-40B4-BE49-F238E27FC236}">
                  <a16:creationId xmlns:a16="http://schemas.microsoft.com/office/drawing/2014/main" id="{4D0468F2-D9EC-4598-870F-CFF774B0512B}"/>
                </a:ext>
              </a:extLst>
            </p:cNvPr>
            <p:cNvSpPr/>
            <p:nvPr/>
          </p:nvSpPr>
          <p:spPr>
            <a:xfrm>
              <a:off x="5445491" y="4726262"/>
              <a:ext cx="63747" cy="53043"/>
            </a:xfrm>
            <a:custGeom>
              <a:avLst/>
              <a:gdLst/>
              <a:ahLst/>
              <a:cxnLst/>
              <a:rect l="l" t="t" r="r" b="b"/>
              <a:pathLst>
                <a:path w="1989" h="1655" extrusionOk="0">
                  <a:moveTo>
                    <a:pt x="67" y="0"/>
                  </a:moveTo>
                  <a:lnTo>
                    <a:pt x="0" y="1537"/>
                  </a:lnTo>
                  <a:lnTo>
                    <a:pt x="1989" y="1654"/>
                  </a:lnTo>
                  <a:cubicBezTo>
                    <a:pt x="1922" y="1186"/>
                    <a:pt x="1688" y="752"/>
                    <a:pt x="1320" y="451"/>
                  </a:cubicBezTo>
                  <a:cubicBezTo>
                    <a:pt x="969" y="151"/>
                    <a:pt x="518" y="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35;p38">
              <a:extLst>
                <a:ext uri="{FF2B5EF4-FFF2-40B4-BE49-F238E27FC236}">
                  <a16:creationId xmlns:a16="http://schemas.microsoft.com/office/drawing/2014/main" id="{B21D5939-938C-4373-9F3C-5DCA6D2A2A90}"/>
                </a:ext>
              </a:extLst>
            </p:cNvPr>
            <p:cNvSpPr/>
            <p:nvPr/>
          </p:nvSpPr>
          <p:spPr>
            <a:xfrm>
              <a:off x="5445491" y="4763215"/>
              <a:ext cx="302039" cy="28909"/>
            </a:xfrm>
            <a:custGeom>
              <a:avLst/>
              <a:gdLst/>
              <a:ahLst/>
              <a:cxnLst/>
              <a:rect l="l" t="t" r="r" b="b"/>
              <a:pathLst>
                <a:path w="9424" h="902" extrusionOk="0">
                  <a:moveTo>
                    <a:pt x="7820" y="0"/>
                  </a:moveTo>
                  <a:cubicBezTo>
                    <a:pt x="7486" y="0"/>
                    <a:pt x="7302" y="685"/>
                    <a:pt x="7302" y="685"/>
                  </a:cubicBezTo>
                  <a:lnTo>
                    <a:pt x="0" y="334"/>
                  </a:lnTo>
                  <a:lnTo>
                    <a:pt x="0" y="468"/>
                  </a:lnTo>
                  <a:cubicBezTo>
                    <a:pt x="1914" y="713"/>
                    <a:pt x="5548" y="901"/>
                    <a:pt x="7634" y="901"/>
                  </a:cubicBezTo>
                  <a:cubicBezTo>
                    <a:pt x="8534" y="901"/>
                    <a:pt x="9146" y="866"/>
                    <a:pt x="9207" y="785"/>
                  </a:cubicBezTo>
                  <a:cubicBezTo>
                    <a:pt x="9424" y="535"/>
                    <a:pt x="7820" y="0"/>
                    <a:pt x="7820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36;p38">
              <a:extLst>
                <a:ext uri="{FF2B5EF4-FFF2-40B4-BE49-F238E27FC236}">
                  <a16:creationId xmlns:a16="http://schemas.microsoft.com/office/drawing/2014/main" id="{384BB334-0EE1-4CBC-8A80-77C571B9FE54}"/>
                </a:ext>
              </a:extLst>
            </p:cNvPr>
            <p:cNvSpPr/>
            <p:nvPr/>
          </p:nvSpPr>
          <p:spPr>
            <a:xfrm>
              <a:off x="5442799" y="4773920"/>
              <a:ext cx="298321" cy="13205"/>
            </a:xfrm>
            <a:custGeom>
              <a:avLst/>
              <a:gdLst/>
              <a:ahLst/>
              <a:cxnLst/>
              <a:rect l="l" t="t" r="r" b="b"/>
              <a:pathLst>
                <a:path w="9308" h="412" extrusionOk="0">
                  <a:moveTo>
                    <a:pt x="1" y="0"/>
                  </a:moveTo>
                  <a:cubicBezTo>
                    <a:pt x="34" y="0"/>
                    <a:pt x="68" y="17"/>
                    <a:pt x="101" y="17"/>
                  </a:cubicBezTo>
                  <a:cubicBezTo>
                    <a:pt x="185" y="17"/>
                    <a:pt x="268" y="34"/>
                    <a:pt x="368" y="34"/>
                  </a:cubicBezTo>
                  <a:lnTo>
                    <a:pt x="1371" y="117"/>
                  </a:lnTo>
                  <a:cubicBezTo>
                    <a:pt x="2206" y="184"/>
                    <a:pt x="3359" y="251"/>
                    <a:pt x="4646" y="301"/>
                  </a:cubicBezTo>
                  <a:cubicBezTo>
                    <a:pt x="5932" y="351"/>
                    <a:pt x="7102" y="368"/>
                    <a:pt x="7937" y="385"/>
                  </a:cubicBezTo>
                  <a:lnTo>
                    <a:pt x="8940" y="385"/>
                  </a:lnTo>
                  <a:cubicBezTo>
                    <a:pt x="9040" y="368"/>
                    <a:pt x="9124" y="368"/>
                    <a:pt x="9207" y="368"/>
                  </a:cubicBezTo>
                  <a:cubicBezTo>
                    <a:pt x="9215" y="399"/>
                    <a:pt x="9237" y="412"/>
                    <a:pt x="9259" y="412"/>
                  </a:cubicBezTo>
                  <a:cubicBezTo>
                    <a:pt x="9283" y="412"/>
                    <a:pt x="9307" y="395"/>
                    <a:pt x="9307" y="368"/>
                  </a:cubicBezTo>
                  <a:cubicBezTo>
                    <a:pt x="9307" y="332"/>
                    <a:pt x="9283" y="315"/>
                    <a:pt x="9259" y="315"/>
                  </a:cubicBezTo>
                  <a:cubicBezTo>
                    <a:pt x="9237" y="315"/>
                    <a:pt x="9215" y="328"/>
                    <a:pt x="9207" y="351"/>
                  </a:cubicBezTo>
                  <a:lnTo>
                    <a:pt x="8940" y="351"/>
                  </a:lnTo>
                  <a:lnTo>
                    <a:pt x="7937" y="334"/>
                  </a:lnTo>
                  <a:cubicBezTo>
                    <a:pt x="7102" y="318"/>
                    <a:pt x="5932" y="284"/>
                    <a:pt x="4646" y="234"/>
                  </a:cubicBezTo>
                  <a:cubicBezTo>
                    <a:pt x="3376" y="184"/>
                    <a:pt x="2206" y="134"/>
                    <a:pt x="1371" y="67"/>
                  </a:cubicBezTo>
                  <a:lnTo>
                    <a:pt x="368" y="17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37;p38">
              <a:extLst>
                <a:ext uri="{FF2B5EF4-FFF2-40B4-BE49-F238E27FC236}">
                  <a16:creationId xmlns:a16="http://schemas.microsoft.com/office/drawing/2014/main" id="{0D4811C5-9AE2-4EE8-A854-96680494E8E3}"/>
                </a:ext>
              </a:extLst>
            </p:cNvPr>
            <p:cNvSpPr/>
            <p:nvPr/>
          </p:nvSpPr>
          <p:spPr>
            <a:xfrm>
              <a:off x="5678975" y="4761068"/>
              <a:ext cx="18236" cy="26794"/>
            </a:xfrm>
            <a:custGeom>
              <a:avLst/>
              <a:gdLst/>
              <a:ahLst/>
              <a:cxnLst/>
              <a:rect l="l" t="t" r="r" b="b"/>
              <a:pathLst>
                <a:path w="569" h="836" extrusionOk="0">
                  <a:moveTo>
                    <a:pt x="568" y="0"/>
                  </a:moveTo>
                  <a:lnTo>
                    <a:pt x="568" y="0"/>
                  </a:lnTo>
                  <a:cubicBezTo>
                    <a:pt x="234" y="134"/>
                    <a:pt x="0" y="468"/>
                    <a:pt x="17" y="836"/>
                  </a:cubicBezTo>
                  <a:cubicBezTo>
                    <a:pt x="84" y="502"/>
                    <a:pt x="284" y="201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38;p38">
              <a:extLst>
                <a:ext uri="{FF2B5EF4-FFF2-40B4-BE49-F238E27FC236}">
                  <a16:creationId xmlns:a16="http://schemas.microsoft.com/office/drawing/2014/main" id="{B64B5F2B-7BA4-43D3-A3C1-7E6893579A5F}"/>
                </a:ext>
              </a:extLst>
            </p:cNvPr>
            <p:cNvSpPr/>
            <p:nvPr/>
          </p:nvSpPr>
          <p:spPr>
            <a:xfrm>
              <a:off x="5628080" y="4745460"/>
              <a:ext cx="10769" cy="14070"/>
            </a:xfrm>
            <a:custGeom>
              <a:avLst/>
              <a:gdLst/>
              <a:ahLst/>
              <a:cxnLst/>
              <a:rect l="l" t="t" r="r" b="b"/>
              <a:pathLst>
                <a:path w="336" h="439" extrusionOk="0">
                  <a:moveTo>
                    <a:pt x="313" y="1"/>
                  </a:moveTo>
                  <a:cubicBezTo>
                    <a:pt x="287" y="1"/>
                    <a:pt x="211" y="81"/>
                    <a:pt x="135" y="203"/>
                  </a:cubicBezTo>
                  <a:cubicBezTo>
                    <a:pt x="51" y="320"/>
                    <a:pt x="1" y="437"/>
                    <a:pt x="18" y="437"/>
                  </a:cubicBezTo>
                  <a:cubicBezTo>
                    <a:pt x="19" y="438"/>
                    <a:pt x="20" y="439"/>
                    <a:pt x="22" y="439"/>
                  </a:cubicBezTo>
                  <a:cubicBezTo>
                    <a:pt x="47" y="439"/>
                    <a:pt x="124" y="345"/>
                    <a:pt x="201" y="237"/>
                  </a:cubicBezTo>
                  <a:cubicBezTo>
                    <a:pt x="285" y="120"/>
                    <a:pt x="335" y="3"/>
                    <a:pt x="318" y="3"/>
                  </a:cubicBezTo>
                  <a:cubicBezTo>
                    <a:pt x="317" y="1"/>
                    <a:pt x="315" y="1"/>
                    <a:pt x="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39;p38">
              <a:extLst>
                <a:ext uri="{FF2B5EF4-FFF2-40B4-BE49-F238E27FC236}">
                  <a16:creationId xmlns:a16="http://schemas.microsoft.com/office/drawing/2014/main" id="{206154B8-E0FB-4B57-871C-A9514B9F706D}"/>
                </a:ext>
              </a:extLst>
            </p:cNvPr>
            <p:cNvSpPr/>
            <p:nvPr/>
          </p:nvSpPr>
          <p:spPr>
            <a:xfrm>
              <a:off x="5614170" y="4742223"/>
              <a:ext cx="12339" cy="9327"/>
            </a:xfrm>
            <a:custGeom>
              <a:avLst/>
              <a:gdLst/>
              <a:ahLst/>
              <a:cxnLst/>
              <a:rect l="l" t="t" r="r" b="b"/>
              <a:pathLst>
                <a:path w="385" h="291" extrusionOk="0">
                  <a:moveTo>
                    <a:pt x="358" y="0"/>
                  </a:moveTo>
                  <a:cubicBezTo>
                    <a:pt x="330" y="0"/>
                    <a:pt x="255" y="48"/>
                    <a:pt x="168" y="120"/>
                  </a:cubicBezTo>
                  <a:cubicBezTo>
                    <a:pt x="67" y="204"/>
                    <a:pt x="0" y="271"/>
                    <a:pt x="17" y="287"/>
                  </a:cubicBezTo>
                  <a:cubicBezTo>
                    <a:pt x="19" y="290"/>
                    <a:pt x="23" y="291"/>
                    <a:pt x="27" y="291"/>
                  </a:cubicBezTo>
                  <a:cubicBezTo>
                    <a:pt x="56" y="291"/>
                    <a:pt x="130" y="243"/>
                    <a:pt x="218" y="171"/>
                  </a:cubicBezTo>
                  <a:cubicBezTo>
                    <a:pt x="318" y="87"/>
                    <a:pt x="385" y="3"/>
                    <a:pt x="368" y="3"/>
                  </a:cubicBezTo>
                  <a:cubicBezTo>
                    <a:pt x="366" y="1"/>
                    <a:pt x="363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40;p38">
              <a:extLst>
                <a:ext uri="{FF2B5EF4-FFF2-40B4-BE49-F238E27FC236}">
                  <a16:creationId xmlns:a16="http://schemas.microsoft.com/office/drawing/2014/main" id="{4C3F86BE-D423-485E-9C7B-3147281DB636}"/>
                </a:ext>
              </a:extLst>
            </p:cNvPr>
            <p:cNvSpPr/>
            <p:nvPr/>
          </p:nvSpPr>
          <p:spPr>
            <a:xfrm>
              <a:off x="5603465" y="4722512"/>
              <a:ext cx="20897" cy="3814"/>
            </a:xfrm>
            <a:custGeom>
              <a:avLst/>
              <a:gdLst/>
              <a:ahLst/>
              <a:cxnLst/>
              <a:rect l="l" t="t" r="r" b="b"/>
              <a:pathLst>
                <a:path w="652" h="119" extrusionOk="0">
                  <a:moveTo>
                    <a:pt x="0" y="0"/>
                  </a:moveTo>
                  <a:lnTo>
                    <a:pt x="0" y="17"/>
                  </a:lnTo>
                  <a:cubicBezTo>
                    <a:pt x="130" y="82"/>
                    <a:pt x="273" y="119"/>
                    <a:pt x="417" y="119"/>
                  </a:cubicBezTo>
                  <a:cubicBezTo>
                    <a:pt x="496" y="119"/>
                    <a:pt x="575" y="107"/>
                    <a:pt x="652" y="84"/>
                  </a:cubicBezTo>
                  <a:cubicBezTo>
                    <a:pt x="552" y="67"/>
                    <a:pt x="435" y="50"/>
                    <a:pt x="334" y="50"/>
                  </a:cubicBezTo>
                  <a:cubicBezTo>
                    <a:pt x="218" y="17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41;p38">
              <a:extLst>
                <a:ext uri="{FF2B5EF4-FFF2-40B4-BE49-F238E27FC236}">
                  <a16:creationId xmlns:a16="http://schemas.microsoft.com/office/drawing/2014/main" id="{AD5DEABC-5E81-4469-81BA-DB8A51CF8391}"/>
                </a:ext>
              </a:extLst>
            </p:cNvPr>
            <p:cNvSpPr/>
            <p:nvPr/>
          </p:nvSpPr>
          <p:spPr>
            <a:xfrm>
              <a:off x="5635067" y="4729563"/>
              <a:ext cx="33749" cy="18140"/>
            </a:xfrm>
            <a:custGeom>
              <a:avLst/>
              <a:gdLst/>
              <a:ahLst/>
              <a:cxnLst/>
              <a:rect l="l" t="t" r="r" b="b"/>
              <a:pathLst>
                <a:path w="1053" h="566" extrusionOk="0">
                  <a:moveTo>
                    <a:pt x="673" y="64"/>
                  </a:moveTo>
                  <a:cubicBezTo>
                    <a:pt x="767" y="64"/>
                    <a:pt x="863" y="87"/>
                    <a:pt x="953" y="131"/>
                  </a:cubicBezTo>
                  <a:cubicBezTo>
                    <a:pt x="1003" y="181"/>
                    <a:pt x="986" y="231"/>
                    <a:pt x="919" y="265"/>
                  </a:cubicBezTo>
                  <a:cubicBezTo>
                    <a:pt x="852" y="298"/>
                    <a:pt x="785" y="332"/>
                    <a:pt x="719" y="348"/>
                  </a:cubicBezTo>
                  <a:cubicBezTo>
                    <a:pt x="602" y="382"/>
                    <a:pt x="468" y="415"/>
                    <a:pt x="351" y="432"/>
                  </a:cubicBezTo>
                  <a:cubicBezTo>
                    <a:pt x="242" y="449"/>
                    <a:pt x="154" y="453"/>
                    <a:pt x="93" y="455"/>
                  </a:cubicBezTo>
                  <a:lnTo>
                    <a:pt x="93" y="455"/>
                  </a:lnTo>
                  <a:cubicBezTo>
                    <a:pt x="128" y="384"/>
                    <a:pt x="173" y="321"/>
                    <a:pt x="217" y="265"/>
                  </a:cubicBezTo>
                  <a:cubicBezTo>
                    <a:pt x="301" y="181"/>
                    <a:pt x="418" y="114"/>
                    <a:pt x="535" y="81"/>
                  </a:cubicBezTo>
                  <a:cubicBezTo>
                    <a:pt x="579" y="70"/>
                    <a:pt x="626" y="64"/>
                    <a:pt x="673" y="64"/>
                  </a:cubicBezTo>
                  <a:close/>
                  <a:moveTo>
                    <a:pt x="680" y="1"/>
                  </a:moveTo>
                  <a:cubicBezTo>
                    <a:pt x="495" y="1"/>
                    <a:pt x="312" y="82"/>
                    <a:pt x="184" y="231"/>
                  </a:cubicBezTo>
                  <a:cubicBezTo>
                    <a:pt x="136" y="296"/>
                    <a:pt x="88" y="375"/>
                    <a:pt x="69" y="456"/>
                  </a:cubicBezTo>
                  <a:lnTo>
                    <a:pt x="69" y="456"/>
                  </a:lnTo>
                  <a:cubicBezTo>
                    <a:pt x="24" y="457"/>
                    <a:pt x="0" y="458"/>
                    <a:pt x="0" y="465"/>
                  </a:cubicBezTo>
                  <a:cubicBezTo>
                    <a:pt x="22" y="468"/>
                    <a:pt x="43" y="471"/>
                    <a:pt x="65" y="474"/>
                  </a:cubicBezTo>
                  <a:lnTo>
                    <a:pt x="65" y="474"/>
                  </a:lnTo>
                  <a:cubicBezTo>
                    <a:pt x="50" y="535"/>
                    <a:pt x="50" y="566"/>
                    <a:pt x="50" y="566"/>
                  </a:cubicBezTo>
                  <a:cubicBezTo>
                    <a:pt x="59" y="535"/>
                    <a:pt x="70" y="505"/>
                    <a:pt x="83" y="477"/>
                  </a:cubicBezTo>
                  <a:lnTo>
                    <a:pt x="83" y="477"/>
                  </a:lnTo>
                  <a:cubicBezTo>
                    <a:pt x="138" y="484"/>
                    <a:pt x="193" y="489"/>
                    <a:pt x="248" y="489"/>
                  </a:cubicBezTo>
                  <a:cubicBezTo>
                    <a:pt x="282" y="489"/>
                    <a:pt x="317" y="487"/>
                    <a:pt x="351" y="482"/>
                  </a:cubicBezTo>
                  <a:cubicBezTo>
                    <a:pt x="485" y="465"/>
                    <a:pt x="602" y="449"/>
                    <a:pt x="735" y="415"/>
                  </a:cubicBezTo>
                  <a:cubicBezTo>
                    <a:pt x="802" y="382"/>
                    <a:pt x="886" y="365"/>
                    <a:pt x="953" y="332"/>
                  </a:cubicBezTo>
                  <a:cubicBezTo>
                    <a:pt x="986" y="298"/>
                    <a:pt x="1019" y="265"/>
                    <a:pt x="1036" y="215"/>
                  </a:cubicBezTo>
                  <a:cubicBezTo>
                    <a:pt x="1053" y="165"/>
                    <a:pt x="1036" y="114"/>
                    <a:pt x="986" y="81"/>
                  </a:cubicBezTo>
                  <a:cubicBezTo>
                    <a:pt x="889" y="27"/>
                    <a:pt x="784" y="1"/>
                    <a:pt x="6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42;p38">
              <a:extLst>
                <a:ext uri="{FF2B5EF4-FFF2-40B4-BE49-F238E27FC236}">
                  <a16:creationId xmlns:a16="http://schemas.microsoft.com/office/drawing/2014/main" id="{4747B8C7-392F-40D2-BA2B-01AAEE2BDC80}"/>
                </a:ext>
              </a:extLst>
            </p:cNvPr>
            <p:cNvSpPr/>
            <p:nvPr/>
          </p:nvSpPr>
          <p:spPr>
            <a:xfrm>
              <a:off x="5623817" y="4723025"/>
              <a:ext cx="16089" cy="21986"/>
            </a:xfrm>
            <a:custGeom>
              <a:avLst/>
              <a:gdLst/>
              <a:ahLst/>
              <a:cxnLst/>
              <a:rect l="l" t="t" r="r" b="b"/>
              <a:pathLst>
                <a:path w="502" h="686" extrusionOk="0">
                  <a:moveTo>
                    <a:pt x="117" y="1"/>
                  </a:moveTo>
                  <a:cubicBezTo>
                    <a:pt x="50" y="1"/>
                    <a:pt x="0" y="84"/>
                    <a:pt x="0" y="151"/>
                  </a:cubicBezTo>
                  <a:cubicBezTo>
                    <a:pt x="17" y="218"/>
                    <a:pt x="34" y="268"/>
                    <a:pt x="67" y="318"/>
                  </a:cubicBezTo>
                  <a:cubicBezTo>
                    <a:pt x="100" y="385"/>
                    <a:pt x="151" y="469"/>
                    <a:pt x="217" y="536"/>
                  </a:cubicBezTo>
                  <a:cubicBezTo>
                    <a:pt x="268" y="602"/>
                    <a:pt x="334" y="653"/>
                    <a:pt x="418" y="686"/>
                  </a:cubicBezTo>
                  <a:cubicBezTo>
                    <a:pt x="418" y="669"/>
                    <a:pt x="351" y="619"/>
                    <a:pt x="251" y="502"/>
                  </a:cubicBezTo>
                  <a:cubicBezTo>
                    <a:pt x="201" y="435"/>
                    <a:pt x="151" y="369"/>
                    <a:pt x="117" y="285"/>
                  </a:cubicBezTo>
                  <a:cubicBezTo>
                    <a:pt x="67" y="201"/>
                    <a:pt x="34" y="68"/>
                    <a:pt x="134" y="68"/>
                  </a:cubicBezTo>
                  <a:cubicBezTo>
                    <a:pt x="140" y="67"/>
                    <a:pt x="146" y="66"/>
                    <a:pt x="153" y="66"/>
                  </a:cubicBezTo>
                  <a:cubicBezTo>
                    <a:pt x="230" y="66"/>
                    <a:pt x="305" y="156"/>
                    <a:pt x="351" y="218"/>
                  </a:cubicBezTo>
                  <a:cubicBezTo>
                    <a:pt x="401" y="285"/>
                    <a:pt x="435" y="369"/>
                    <a:pt x="451" y="452"/>
                  </a:cubicBezTo>
                  <a:cubicBezTo>
                    <a:pt x="451" y="536"/>
                    <a:pt x="451" y="619"/>
                    <a:pt x="451" y="686"/>
                  </a:cubicBezTo>
                  <a:cubicBezTo>
                    <a:pt x="485" y="619"/>
                    <a:pt x="501" y="536"/>
                    <a:pt x="501" y="452"/>
                  </a:cubicBezTo>
                  <a:cubicBezTo>
                    <a:pt x="485" y="352"/>
                    <a:pt x="451" y="268"/>
                    <a:pt x="401" y="185"/>
                  </a:cubicBezTo>
                  <a:cubicBezTo>
                    <a:pt x="351" y="84"/>
                    <a:pt x="251" y="1"/>
                    <a:pt x="1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43;p38">
              <a:extLst>
                <a:ext uri="{FF2B5EF4-FFF2-40B4-BE49-F238E27FC236}">
                  <a16:creationId xmlns:a16="http://schemas.microsoft.com/office/drawing/2014/main" id="{7519DF74-5445-4694-B227-24F4AB1D1B23}"/>
                </a:ext>
              </a:extLst>
            </p:cNvPr>
            <p:cNvSpPr/>
            <p:nvPr/>
          </p:nvSpPr>
          <p:spPr>
            <a:xfrm>
              <a:off x="5448151" y="4725172"/>
              <a:ext cx="61087" cy="53043"/>
            </a:xfrm>
            <a:custGeom>
              <a:avLst/>
              <a:gdLst/>
              <a:ahLst/>
              <a:cxnLst/>
              <a:rect l="l" t="t" r="r" b="b"/>
              <a:pathLst>
                <a:path w="1906" h="1655" extrusionOk="0">
                  <a:moveTo>
                    <a:pt x="118" y="1"/>
                  </a:moveTo>
                  <a:cubicBezTo>
                    <a:pt x="84" y="1"/>
                    <a:pt x="51" y="17"/>
                    <a:pt x="1" y="34"/>
                  </a:cubicBezTo>
                  <a:lnTo>
                    <a:pt x="18" y="34"/>
                  </a:lnTo>
                  <a:cubicBezTo>
                    <a:pt x="18" y="34"/>
                    <a:pt x="55" y="30"/>
                    <a:pt x="124" y="30"/>
                  </a:cubicBezTo>
                  <a:cubicBezTo>
                    <a:pt x="193" y="30"/>
                    <a:pt x="293" y="34"/>
                    <a:pt x="419" y="51"/>
                  </a:cubicBezTo>
                  <a:cubicBezTo>
                    <a:pt x="1070" y="151"/>
                    <a:pt x="1605" y="619"/>
                    <a:pt x="1805" y="1254"/>
                  </a:cubicBezTo>
                  <a:cubicBezTo>
                    <a:pt x="1872" y="1488"/>
                    <a:pt x="1872" y="1655"/>
                    <a:pt x="1889" y="1655"/>
                  </a:cubicBezTo>
                  <a:cubicBezTo>
                    <a:pt x="1906" y="1622"/>
                    <a:pt x="1906" y="1571"/>
                    <a:pt x="1906" y="1538"/>
                  </a:cubicBezTo>
                  <a:cubicBezTo>
                    <a:pt x="1889" y="1438"/>
                    <a:pt x="1872" y="1337"/>
                    <a:pt x="1855" y="1237"/>
                  </a:cubicBezTo>
                  <a:cubicBezTo>
                    <a:pt x="1672" y="569"/>
                    <a:pt x="1104" y="84"/>
                    <a:pt x="419" y="17"/>
                  </a:cubicBezTo>
                  <a:cubicBezTo>
                    <a:pt x="318" y="1"/>
                    <a:pt x="218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44;p38">
              <a:extLst>
                <a:ext uri="{FF2B5EF4-FFF2-40B4-BE49-F238E27FC236}">
                  <a16:creationId xmlns:a16="http://schemas.microsoft.com/office/drawing/2014/main" id="{4825C432-B9AC-4F82-BCD6-01D6C26140C1}"/>
                </a:ext>
              </a:extLst>
            </p:cNvPr>
            <p:cNvSpPr/>
            <p:nvPr/>
          </p:nvSpPr>
          <p:spPr>
            <a:xfrm>
              <a:off x="5531705" y="4762574"/>
              <a:ext cx="51440" cy="3878"/>
            </a:xfrm>
            <a:custGeom>
              <a:avLst/>
              <a:gdLst/>
              <a:ahLst/>
              <a:cxnLst/>
              <a:rect l="l" t="t" r="r" b="b"/>
              <a:pathLst>
                <a:path w="1605" h="121" extrusionOk="0">
                  <a:moveTo>
                    <a:pt x="21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352" y="80"/>
                    <a:pt x="703" y="121"/>
                    <a:pt x="1054" y="121"/>
                  </a:cubicBezTo>
                  <a:cubicBezTo>
                    <a:pt x="1237" y="121"/>
                    <a:pt x="1421" y="110"/>
                    <a:pt x="1604" y="87"/>
                  </a:cubicBezTo>
                  <a:cubicBezTo>
                    <a:pt x="1604" y="70"/>
                    <a:pt x="1237" y="70"/>
                    <a:pt x="802" y="53"/>
                  </a:cubicBezTo>
                  <a:cubicBezTo>
                    <a:pt x="429" y="39"/>
                    <a:pt x="104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45;p38">
              <a:extLst>
                <a:ext uri="{FF2B5EF4-FFF2-40B4-BE49-F238E27FC236}">
                  <a16:creationId xmlns:a16="http://schemas.microsoft.com/office/drawing/2014/main" id="{8AF729E6-BF8C-4724-BF7D-47F7B1EF369D}"/>
                </a:ext>
              </a:extLst>
            </p:cNvPr>
            <p:cNvSpPr/>
            <p:nvPr/>
          </p:nvSpPr>
          <p:spPr>
            <a:xfrm>
              <a:off x="5496899" y="4761485"/>
              <a:ext cx="5929" cy="10320"/>
            </a:xfrm>
            <a:custGeom>
              <a:avLst/>
              <a:gdLst/>
              <a:ahLst/>
              <a:cxnLst/>
              <a:rect l="l" t="t" r="r" b="b"/>
              <a:pathLst>
                <a:path w="185" h="322" extrusionOk="0">
                  <a:moveTo>
                    <a:pt x="26" y="1"/>
                  </a:moveTo>
                  <a:cubicBezTo>
                    <a:pt x="22" y="1"/>
                    <a:pt x="19" y="2"/>
                    <a:pt x="17" y="4"/>
                  </a:cubicBezTo>
                  <a:cubicBezTo>
                    <a:pt x="0" y="4"/>
                    <a:pt x="34" y="71"/>
                    <a:pt x="67" y="154"/>
                  </a:cubicBezTo>
                  <a:cubicBezTo>
                    <a:pt x="101" y="238"/>
                    <a:pt x="117" y="321"/>
                    <a:pt x="151" y="321"/>
                  </a:cubicBezTo>
                  <a:cubicBezTo>
                    <a:pt x="167" y="321"/>
                    <a:pt x="184" y="238"/>
                    <a:pt x="134" y="138"/>
                  </a:cubicBezTo>
                  <a:cubicBezTo>
                    <a:pt x="105" y="50"/>
                    <a:pt x="50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46;p38">
              <a:extLst>
                <a:ext uri="{FF2B5EF4-FFF2-40B4-BE49-F238E27FC236}">
                  <a16:creationId xmlns:a16="http://schemas.microsoft.com/office/drawing/2014/main" id="{A0D5F6DA-F5C0-4F92-BEED-77DEBA4460E2}"/>
                </a:ext>
              </a:extLst>
            </p:cNvPr>
            <p:cNvSpPr/>
            <p:nvPr/>
          </p:nvSpPr>
          <p:spPr>
            <a:xfrm>
              <a:off x="5484592" y="4744851"/>
              <a:ext cx="6987" cy="7147"/>
            </a:xfrm>
            <a:custGeom>
              <a:avLst/>
              <a:gdLst/>
              <a:ahLst/>
              <a:cxnLst/>
              <a:rect l="l" t="t" r="r" b="b"/>
              <a:pathLst>
                <a:path w="218" h="223" extrusionOk="0">
                  <a:moveTo>
                    <a:pt x="28" y="1"/>
                  </a:moveTo>
                  <a:cubicBezTo>
                    <a:pt x="23" y="1"/>
                    <a:pt x="20" y="2"/>
                    <a:pt x="17" y="5"/>
                  </a:cubicBezTo>
                  <a:cubicBezTo>
                    <a:pt x="0" y="5"/>
                    <a:pt x="33" y="72"/>
                    <a:pt x="84" y="122"/>
                  </a:cubicBezTo>
                  <a:cubicBezTo>
                    <a:pt x="150" y="189"/>
                    <a:pt x="201" y="222"/>
                    <a:pt x="217" y="222"/>
                  </a:cubicBezTo>
                  <a:cubicBezTo>
                    <a:pt x="217" y="205"/>
                    <a:pt x="184" y="139"/>
                    <a:pt x="134" y="89"/>
                  </a:cubicBezTo>
                  <a:cubicBezTo>
                    <a:pt x="92" y="33"/>
                    <a:pt x="51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47;p38">
              <a:extLst>
                <a:ext uri="{FF2B5EF4-FFF2-40B4-BE49-F238E27FC236}">
                  <a16:creationId xmlns:a16="http://schemas.microsoft.com/office/drawing/2014/main" id="{6759C8EF-EFE9-4087-B4CD-93ED3ACDA4A2}"/>
                </a:ext>
              </a:extLst>
            </p:cNvPr>
            <p:cNvSpPr/>
            <p:nvPr/>
          </p:nvSpPr>
          <p:spPr>
            <a:xfrm>
              <a:off x="5466580" y="4735813"/>
              <a:ext cx="10544" cy="4551"/>
            </a:xfrm>
            <a:custGeom>
              <a:avLst/>
              <a:gdLst/>
              <a:ahLst/>
              <a:cxnLst/>
              <a:rect l="l" t="t" r="r" b="b"/>
              <a:pathLst>
                <a:path w="329" h="142" extrusionOk="0">
                  <a:moveTo>
                    <a:pt x="73" y="0"/>
                  </a:moveTo>
                  <a:cubicBezTo>
                    <a:pt x="30" y="0"/>
                    <a:pt x="1" y="10"/>
                    <a:pt x="11" y="20"/>
                  </a:cubicBezTo>
                  <a:lnTo>
                    <a:pt x="11" y="36"/>
                  </a:lnTo>
                  <a:cubicBezTo>
                    <a:pt x="11" y="53"/>
                    <a:pt x="77" y="53"/>
                    <a:pt x="161" y="86"/>
                  </a:cubicBezTo>
                  <a:cubicBezTo>
                    <a:pt x="229" y="114"/>
                    <a:pt x="275" y="141"/>
                    <a:pt x="299" y="141"/>
                  </a:cubicBezTo>
                  <a:cubicBezTo>
                    <a:pt x="304" y="141"/>
                    <a:pt x="308" y="140"/>
                    <a:pt x="311" y="137"/>
                  </a:cubicBezTo>
                  <a:cubicBezTo>
                    <a:pt x="328" y="137"/>
                    <a:pt x="278" y="53"/>
                    <a:pt x="178" y="20"/>
                  </a:cubicBezTo>
                  <a:cubicBezTo>
                    <a:pt x="142" y="6"/>
                    <a:pt x="104" y="0"/>
                    <a:pt x="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48;p38">
              <a:extLst>
                <a:ext uri="{FF2B5EF4-FFF2-40B4-BE49-F238E27FC236}">
                  <a16:creationId xmlns:a16="http://schemas.microsoft.com/office/drawing/2014/main" id="{8BD56DBE-0237-4990-9D3D-37A5B4CB55CF}"/>
                </a:ext>
              </a:extLst>
            </p:cNvPr>
            <p:cNvSpPr/>
            <p:nvPr/>
          </p:nvSpPr>
          <p:spPr>
            <a:xfrm>
              <a:off x="5453503" y="4732287"/>
              <a:ext cx="5384" cy="2981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9" y="0"/>
                  </a:moveTo>
                  <a:cubicBezTo>
                    <a:pt x="22" y="0"/>
                    <a:pt x="9" y="4"/>
                    <a:pt x="1" y="13"/>
                  </a:cubicBezTo>
                  <a:cubicBezTo>
                    <a:pt x="1" y="29"/>
                    <a:pt x="34" y="63"/>
                    <a:pt x="68" y="80"/>
                  </a:cubicBezTo>
                  <a:cubicBezTo>
                    <a:pt x="93" y="88"/>
                    <a:pt x="118" y="92"/>
                    <a:pt x="137" y="92"/>
                  </a:cubicBezTo>
                  <a:cubicBezTo>
                    <a:pt x="155" y="92"/>
                    <a:pt x="168" y="88"/>
                    <a:pt x="168" y="80"/>
                  </a:cubicBezTo>
                  <a:cubicBezTo>
                    <a:pt x="168" y="63"/>
                    <a:pt x="151" y="29"/>
                    <a:pt x="101" y="13"/>
                  </a:cubicBezTo>
                  <a:cubicBezTo>
                    <a:pt x="76" y="4"/>
                    <a:pt x="55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49;p38">
              <a:extLst>
                <a:ext uri="{FF2B5EF4-FFF2-40B4-BE49-F238E27FC236}">
                  <a16:creationId xmlns:a16="http://schemas.microsoft.com/office/drawing/2014/main" id="{080940C9-9EF4-4910-AF1C-A7503924A9E5}"/>
                </a:ext>
              </a:extLst>
            </p:cNvPr>
            <p:cNvSpPr/>
            <p:nvPr/>
          </p:nvSpPr>
          <p:spPr>
            <a:xfrm>
              <a:off x="4489055" y="3430865"/>
              <a:ext cx="879356" cy="1123513"/>
            </a:xfrm>
            <a:custGeom>
              <a:avLst/>
              <a:gdLst/>
              <a:ahLst/>
              <a:cxnLst/>
              <a:rect l="l" t="t" r="r" b="b"/>
              <a:pathLst>
                <a:path w="27437" h="35055" extrusionOk="0">
                  <a:moveTo>
                    <a:pt x="19316" y="0"/>
                  </a:moveTo>
                  <a:cubicBezTo>
                    <a:pt x="19316" y="0"/>
                    <a:pt x="18915" y="10460"/>
                    <a:pt x="17311" y="15890"/>
                  </a:cubicBezTo>
                  <a:cubicBezTo>
                    <a:pt x="15707" y="21320"/>
                    <a:pt x="11396" y="22657"/>
                    <a:pt x="8606" y="24395"/>
                  </a:cubicBezTo>
                  <a:cubicBezTo>
                    <a:pt x="5949" y="26066"/>
                    <a:pt x="1" y="29223"/>
                    <a:pt x="1" y="29223"/>
                  </a:cubicBezTo>
                  <a:lnTo>
                    <a:pt x="3359" y="35055"/>
                  </a:lnTo>
                  <a:cubicBezTo>
                    <a:pt x="3359" y="35055"/>
                    <a:pt x="19784" y="28104"/>
                    <a:pt x="22724" y="21872"/>
                  </a:cubicBezTo>
                  <a:cubicBezTo>
                    <a:pt x="24963" y="17093"/>
                    <a:pt x="27436" y="8288"/>
                    <a:pt x="27436" y="8288"/>
                  </a:cubicBezTo>
                  <a:lnTo>
                    <a:pt x="1931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50;p38">
              <a:extLst>
                <a:ext uri="{FF2B5EF4-FFF2-40B4-BE49-F238E27FC236}">
                  <a16:creationId xmlns:a16="http://schemas.microsoft.com/office/drawing/2014/main" id="{F380E566-14E8-4CF1-8E51-0311879B9EA8}"/>
                </a:ext>
              </a:extLst>
            </p:cNvPr>
            <p:cNvSpPr/>
            <p:nvPr/>
          </p:nvSpPr>
          <p:spPr>
            <a:xfrm>
              <a:off x="4996727" y="3262186"/>
              <a:ext cx="697793" cy="1436257"/>
            </a:xfrm>
            <a:custGeom>
              <a:avLst/>
              <a:gdLst/>
              <a:ahLst/>
              <a:cxnLst/>
              <a:rect l="l" t="t" r="r" b="b"/>
              <a:pathLst>
                <a:path w="21772" h="44813" extrusionOk="0">
                  <a:moveTo>
                    <a:pt x="0" y="0"/>
                  </a:moveTo>
                  <a:cubicBezTo>
                    <a:pt x="0" y="535"/>
                    <a:pt x="67" y="1069"/>
                    <a:pt x="201" y="1587"/>
                  </a:cubicBezTo>
                  <a:cubicBezTo>
                    <a:pt x="585" y="3175"/>
                    <a:pt x="1304" y="4662"/>
                    <a:pt x="2340" y="5915"/>
                  </a:cubicBezTo>
                  <a:lnTo>
                    <a:pt x="14253" y="20869"/>
                  </a:lnTo>
                  <a:lnTo>
                    <a:pt x="13501" y="44461"/>
                  </a:lnTo>
                  <a:lnTo>
                    <a:pt x="20535" y="44812"/>
                  </a:lnTo>
                  <a:lnTo>
                    <a:pt x="21755" y="20351"/>
                  </a:lnTo>
                  <a:cubicBezTo>
                    <a:pt x="21772" y="19900"/>
                    <a:pt x="21688" y="19432"/>
                    <a:pt x="21488" y="19031"/>
                  </a:cubicBezTo>
                  <a:cubicBezTo>
                    <a:pt x="19633" y="15088"/>
                    <a:pt x="12699" y="568"/>
                    <a:pt x="12699" y="5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1661;p38">
              <a:extLst>
                <a:ext uri="{FF2B5EF4-FFF2-40B4-BE49-F238E27FC236}">
                  <a16:creationId xmlns:a16="http://schemas.microsoft.com/office/drawing/2014/main" id="{2CF6EA91-2873-4341-82DC-22B34BC90328}"/>
                </a:ext>
              </a:extLst>
            </p:cNvPr>
            <p:cNvSpPr/>
            <p:nvPr/>
          </p:nvSpPr>
          <p:spPr>
            <a:xfrm>
              <a:off x="4572609" y="2721855"/>
              <a:ext cx="626578" cy="660486"/>
            </a:xfrm>
            <a:custGeom>
              <a:avLst/>
              <a:gdLst/>
              <a:ahLst/>
              <a:cxnLst/>
              <a:rect l="l" t="t" r="r" b="b"/>
              <a:pathLst>
                <a:path w="19550" h="20608" extrusionOk="0">
                  <a:moveTo>
                    <a:pt x="7018" y="0"/>
                  </a:moveTo>
                  <a:cubicBezTo>
                    <a:pt x="7018" y="0"/>
                    <a:pt x="0" y="5146"/>
                    <a:pt x="1337" y="9240"/>
                  </a:cubicBezTo>
                  <a:cubicBezTo>
                    <a:pt x="2924" y="14169"/>
                    <a:pt x="14119" y="18129"/>
                    <a:pt x="14119" y="18129"/>
                  </a:cubicBezTo>
                  <a:cubicBezTo>
                    <a:pt x="15005" y="18847"/>
                    <a:pt x="15974" y="19633"/>
                    <a:pt x="16525" y="20000"/>
                  </a:cubicBezTo>
                  <a:cubicBezTo>
                    <a:pt x="17257" y="20468"/>
                    <a:pt x="17563" y="20608"/>
                    <a:pt x="17697" y="20608"/>
                  </a:cubicBezTo>
                  <a:cubicBezTo>
                    <a:pt x="17783" y="20608"/>
                    <a:pt x="17799" y="20550"/>
                    <a:pt x="17812" y="20485"/>
                  </a:cubicBezTo>
                  <a:cubicBezTo>
                    <a:pt x="17895" y="20017"/>
                    <a:pt x="15723" y="19031"/>
                    <a:pt x="16258" y="18931"/>
                  </a:cubicBezTo>
                  <a:cubicBezTo>
                    <a:pt x="16271" y="18929"/>
                    <a:pt x="16285" y="18928"/>
                    <a:pt x="16300" y="18928"/>
                  </a:cubicBezTo>
                  <a:cubicBezTo>
                    <a:pt x="16814" y="18928"/>
                    <a:pt x="18346" y="20106"/>
                    <a:pt x="18782" y="20106"/>
                  </a:cubicBezTo>
                  <a:cubicBezTo>
                    <a:pt x="18848" y="20106"/>
                    <a:pt x="18889" y="20079"/>
                    <a:pt x="18898" y="20017"/>
                  </a:cubicBezTo>
                  <a:cubicBezTo>
                    <a:pt x="18998" y="19382"/>
                    <a:pt x="16726" y="18396"/>
                    <a:pt x="16525" y="18296"/>
                  </a:cubicBezTo>
                  <a:cubicBezTo>
                    <a:pt x="16366" y="18209"/>
                    <a:pt x="16395" y="17959"/>
                    <a:pt x="16514" y="17959"/>
                  </a:cubicBezTo>
                  <a:cubicBezTo>
                    <a:pt x="16532" y="17959"/>
                    <a:pt x="16553" y="17965"/>
                    <a:pt x="16575" y="17979"/>
                  </a:cubicBezTo>
                  <a:cubicBezTo>
                    <a:pt x="16782" y="18103"/>
                    <a:pt x="18575" y="19117"/>
                    <a:pt x="19239" y="19117"/>
                  </a:cubicBezTo>
                  <a:cubicBezTo>
                    <a:pt x="19378" y="19117"/>
                    <a:pt x="19468" y="19072"/>
                    <a:pt x="19483" y="18964"/>
                  </a:cubicBezTo>
                  <a:cubicBezTo>
                    <a:pt x="19549" y="18613"/>
                    <a:pt x="18998" y="18463"/>
                    <a:pt x="18998" y="18463"/>
                  </a:cubicBezTo>
                  <a:cubicBezTo>
                    <a:pt x="18998" y="18463"/>
                    <a:pt x="16542" y="17310"/>
                    <a:pt x="16592" y="17026"/>
                  </a:cubicBezTo>
                  <a:cubicBezTo>
                    <a:pt x="16601" y="16971"/>
                    <a:pt x="16658" y="16947"/>
                    <a:pt x="16749" y="16947"/>
                  </a:cubicBezTo>
                  <a:cubicBezTo>
                    <a:pt x="17146" y="16947"/>
                    <a:pt x="18185" y="17407"/>
                    <a:pt x="18580" y="17611"/>
                  </a:cubicBezTo>
                  <a:cubicBezTo>
                    <a:pt x="18743" y="17695"/>
                    <a:pt x="18880" y="17732"/>
                    <a:pt x="18985" y="17732"/>
                  </a:cubicBezTo>
                  <a:cubicBezTo>
                    <a:pt x="19194" y="17732"/>
                    <a:pt x="19282" y="17588"/>
                    <a:pt x="19215" y="17377"/>
                  </a:cubicBezTo>
                  <a:cubicBezTo>
                    <a:pt x="19132" y="17143"/>
                    <a:pt x="17661" y="16341"/>
                    <a:pt x="17177" y="16107"/>
                  </a:cubicBezTo>
                  <a:cubicBezTo>
                    <a:pt x="16692" y="15873"/>
                    <a:pt x="15372" y="15255"/>
                    <a:pt x="16157" y="14954"/>
                  </a:cubicBezTo>
                  <a:cubicBezTo>
                    <a:pt x="16943" y="14670"/>
                    <a:pt x="17394" y="14069"/>
                    <a:pt x="17411" y="13785"/>
                  </a:cubicBezTo>
                  <a:cubicBezTo>
                    <a:pt x="17422" y="13584"/>
                    <a:pt x="17260" y="13426"/>
                    <a:pt x="17104" y="13426"/>
                  </a:cubicBezTo>
                  <a:cubicBezTo>
                    <a:pt x="17039" y="13426"/>
                    <a:pt x="16975" y="13453"/>
                    <a:pt x="16926" y="13517"/>
                  </a:cubicBezTo>
                  <a:cubicBezTo>
                    <a:pt x="16726" y="13718"/>
                    <a:pt x="16475" y="13885"/>
                    <a:pt x="16224" y="14002"/>
                  </a:cubicBezTo>
                  <a:cubicBezTo>
                    <a:pt x="16041" y="14085"/>
                    <a:pt x="15840" y="14152"/>
                    <a:pt x="15656" y="14169"/>
                  </a:cubicBezTo>
                  <a:cubicBezTo>
                    <a:pt x="14604" y="13517"/>
                    <a:pt x="7152" y="8906"/>
                    <a:pt x="7118" y="8087"/>
                  </a:cubicBezTo>
                  <a:cubicBezTo>
                    <a:pt x="7085" y="7202"/>
                    <a:pt x="10878" y="3943"/>
                    <a:pt x="10878" y="3943"/>
                  </a:cubicBezTo>
                  <a:lnTo>
                    <a:pt x="7018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62;p38">
              <a:extLst>
                <a:ext uri="{FF2B5EF4-FFF2-40B4-BE49-F238E27FC236}">
                  <a16:creationId xmlns:a16="http://schemas.microsoft.com/office/drawing/2014/main" id="{34BB6517-922E-4B28-82C5-40B632728F2F}"/>
                </a:ext>
              </a:extLst>
            </p:cNvPr>
            <p:cNvSpPr/>
            <p:nvPr/>
          </p:nvSpPr>
          <p:spPr>
            <a:xfrm>
              <a:off x="5184700" y="2241201"/>
              <a:ext cx="28300" cy="7115"/>
            </a:xfrm>
            <a:custGeom>
              <a:avLst/>
              <a:gdLst/>
              <a:ahLst/>
              <a:cxnLst/>
              <a:rect l="l" t="t" r="r" b="b"/>
              <a:pathLst>
                <a:path w="883" h="222" extrusionOk="0">
                  <a:moveTo>
                    <a:pt x="569" y="1"/>
                  </a:moveTo>
                  <a:cubicBezTo>
                    <a:pt x="527" y="1"/>
                    <a:pt x="482" y="3"/>
                    <a:pt x="435" y="10"/>
                  </a:cubicBezTo>
                  <a:cubicBezTo>
                    <a:pt x="167" y="43"/>
                    <a:pt x="0" y="177"/>
                    <a:pt x="34" y="210"/>
                  </a:cubicBezTo>
                  <a:cubicBezTo>
                    <a:pt x="38" y="218"/>
                    <a:pt x="50" y="221"/>
                    <a:pt x="71" y="221"/>
                  </a:cubicBezTo>
                  <a:cubicBezTo>
                    <a:pt x="138" y="221"/>
                    <a:pt x="285" y="186"/>
                    <a:pt x="451" y="160"/>
                  </a:cubicBezTo>
                  <a:cubicBezTo>
                    <a:pt x="669" y="127"/>
                    <a:pt x="852" y="127"/>
                    <a:pt x="869" y="93"/>
                  </a:cubicBezTo>
                  <a:cubicBezTo>
                    <a:pt x="883" y="52"/>
                    <a:pt x="753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63;p38">
              <a:extLst>
                <a:ext uri="{FF2B5EF4-FFF2-40B4-BE49-F238E27FC236}">
                  <a16:creationId xmlns:a16="http://schemas.microsoft.com/office/drawing/2014/main" id="{4851BCBA-0496-480D-B8AA-CDC814654EC0}"/>
                </a:ext>
              </a:extLst>
            </p:cNvPr>
            <p:cNvSpPr/>
            <p:nvPr/>
          </p:nvSpPr>
          <p:spPr>
            <a:xfrm>
              <a:off x="5276908" y="2231939"/>
              <a:ext cx="24550" cy="7948"/>
            </a:xfrm>
            <a:custGeom>
              <a:avLst/>
              <a:gdLst/>
              <a:ahLst/>
              <a:cxnLst/>
              <a:rect l="l" t="t" r="r" b="b"/>
              <a:pathLst>
                <a:path w="766" h="248" extrusionOk="0">
                  <a:moveTo>
                    <a:pt x="272" y="1"/>
                  </a:moveTo>
                  <a:cubicBezTo>
                    <a:pt x="107" y="1"/>
                    <a:pt x="0" y="74"/>
                    <a:pt x="14" y="115"/>
                  </a:cubicBezTo>
                  <a:cubicBezTo>
                    <a:pt x="30" y="148"/>
                    <a:pt x="198" y="132"/>
                    <a:pt x="381" y="165"/>
                  </a:cubicBezTo>
                  <a:cubicBezTo>
                    <a:pt x="525" y="191"/>
                    <a:pt x="637" y="247"/>
                    <a:pt x="696" y="247"/>
                  </a:cubicBezTo>
                  <a:cubicBezTo>
                    <a:pt x="713" y="247"/>
                    <a:pt x="725" y="243"/>
                    <a:pt x="732" y="232"/>
                  </a:cubicBezTo>
                  <a:cubicBezTo>
                    <a:pt x="766" y="215"/>
                    <a:pt x="632" y="65"/>
                    <a:pt x="398" y="15"/>
                  </a:cubicBezTo>
                  <a:cubicBezTo>
                    <a:pt x="353" y="5"/>
                    <a:pt x="311" y="1"/>
                    <a:pt x="2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441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70C0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D698E6F-B8FB-4CF7-B782-DDF449ABC348}"/>
              </a:ext>
            </a:extLst>
          </p:cNvPr>
          <p:cNvGrpSpPr/>
          <p:nvPr/>
        </p:nvGrpSpPr>
        <p:grpSpPr>
          <a:xfrm>
            <a:off x="1967075" y="244553"/>
            <a:ext cx="5174814" cy="3904051"/>
            <a:chOff x="2315173" y="424102"/>
            <a:chExt cx="5174814" cy="3904051"/>
          </a:xfrm>
        </p:grpSpPr>
        <p:pic>
          <p:nvPicPr>
            <p:cNvPr id="80" name="Picture 79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720D681-0583-4902-98BE-07F29141B3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15173" y="424102"/>
              <a:ext cx="5174814" cy="390405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CE71ACA-0F29-428D-B9C8-DD32EF2864A0}"/>
                </a:ext>
              </a:extLst>
            </p:cNvPr>
            <p:cNvSpPr txBox="1"/>
            <p:nvPr/>
          </p:nvSpPr>
          <p:spPr>
            <a:xfrm>
              <a:off x="2419706" y="520221"/>
              <a:ext cx="4964740" cy="2801859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21" name="Google Shape;1561;p37">
            <a:extLst>
              <a:ext uri="{FF2B5EF4-FFF2-40B4-BE49-F238E27FC236}">
                <a16:creationId xmlns:a16="http://schemas.microsoft.com/office/drawing/2014/main" id="{6C125395-6BD3-4870-91F5-2571D4D007D5}"/>
              </a:ext>
            </a:extLst>
          </p:cNvPr>
          <p:cNvSpPr txBox="1">
            <a:spLocks/>
          </p:cNvSpPr>
          <p:nvPr/>
        </p:nvSpPr>
        <p:spPr>
          <a:xfrm>
            <a:off x="3123193" y="1643807"/>
            <a:ext cx="2918012" cy="733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Bahnschrift SemiBold" panose="020B0502040204020203" pitchFamily="34" charset="0"/>
              </a:rPr>
              <a:t>Thank You.</a:t>
            </a:r>
          </a:p>
          <a:p>
            <a:r>
              <a:rPr lang="en-US" sz="3600" i="1" dirty="0">
                <a:solidFill>
                  <a:schemeClr val="accent6">
                    <a:lumMod val="10000"/>
                  </a:schemeClr>
                </a:solidFill>
                <a:latin typeface="Bahnschrift SemiBold" panose="020B0502040204020203" pitchFamily="34" charset="0"/>
              </a:rPr>
              <a:t>		</a:t>
            </a:r>
            <a:endParaRPr lang="en-US" sz="1400" b="1" i="1" dirty="0"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147E8F0-1D8E-4C78-9D2B-642158778302}"/>
              </a:ext>
            </a:extLst>
          </p:cNvPr>
          <p:cNvGrpSpPr/>
          <p:nvPr/>
        </p:nvGrpSpPr>
        <p:grpSpPr>
          <a:xfrm>
            <a:off x="6421442" y="2341642"/>
            <a:ext cx="2224955" cy="2801858"/>
            <a:chOff x="832173" y="2361608"/>
            <a:chExt cx="1986011" cy="254092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23CB42-44A2-4D40-A16B-F9FC114E1B27}"/>
                </a:ext>
              </a:extLst>
            </p:cNvPr>
            <p:cNvSpPr txBox="1"/>
            <p:nvPr/>
          </p:nvSpPr>
          <p:spPr>
            <a:xfrm rot="5400000">
              <a:off x="718994" y="2776254"/>
              <a:ext cx="2250410" cy="1711628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17" name="Picture 16" descr="A picture containing text, monitor, electronics, screen&#10;&#10;Description automatically generated">
              <a:extLst>
                <a:ext uri="{FF2B5EF4-FFF2-40B4-BE49-F238E27FC236}">
                  <a16:creationId xmlns:a16="http://schemas.microsoft.com/office/drawing/2014/main" id="{3A530232-42B1-431F-93F5-6452B4802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 flipV="1">
              <a:off x="554718" y="2639063"/>
              <a:ext cx="2540922" cy="1986011"/>
            </a:xfrm>
            <a:prstGeom prst="rect">
              <a:avLst/>
            </a:prstGeom>
          </p:spPr>
        </p:pic>
      </p:grpSp>
      <p:sp>
        <p:nvSpPr>
          <p:cNvPr id="25" name="Google Shape;1561;p37">
            <a:extLst>
              <a:ext uri="{FF2B5EF4-FFF2-40B4-BE49-F238E27FC236}">
                <a16:creationId xmlns:a16="http://schemas.microsoft.com/office/drawing/2014/main" id="{8A1B2A19-11A5-4F5F-A882-7BC665608C32}"/>
              </a:ext>
            </a:extLst>
          </p:cNvPr>
          <p:cNvSpPr txBox="1">
            <a:spLocks/>
          </p:cNvSpPr>
          <p:nvPr/>
        </p:nvSpPr>
        <p:spPr>
          <a:xfrm>
            <a:off x="5737946" y="3142531"/>
            <a:ext cx="3634563" cy="1819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kumimoji="0" lang="hi-IN" altLang="en-US" sz="4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Bahnschrift Light" panose="020B0502040204020203" pitchFamily="34" charset="0"/>
                <a:cs typeface="Mangal" panose="020B0502040204020203" pitchFamily="18" charset="0"/>
              </a:rPr>
              <a:t>शुक्रिया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en-US" sz="4400" i="1" dirty="0">
                <a:solidFill>
                  <a:schemeClr val="bg1"/>
                </a:solidFill>
                <a:latin typeface="Bahnschrift Light" panose="020B0502040204020203" pitchFamily="34" charset="0"/>
              </a:rPr>
              <a:t>		</a:t>
            </a:r>
            <a:endParaRPr lang="en-US" sz="4400" b="1" i="1" dirty="0">
              <a:solidFill>
                <a:schemeClr val="bg1"/>
              </a:solidFill>
              <a:latin typeface="Bahnschrift Light" panose="020B0502040204020203" pitchFamily="34" charset="0"/>
              <a:ea typeface="Cambria" panose="02040503050406030204" pitchFamily="18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A9BC721-49F6-4B81-A3C4-6103EFA91698}"/>
              </a:ext>
            </a:extLst>
          </p:cNvPr>
          <p:cNvGrpSpPr/>
          <p:nvPr/>
        </p:nvGrpSpPr>
        <p:grpSpPr>
          <a:xfrm rot="5400000">
            <a:off x="366048" y="2136335"/>
            <a:ext cx="2204953" cy="2789762"/>
            <a:chOff x="832173" y="2361608"/>
            <a:chExt cx="1986011" cy="254092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25A1CF-F7EA-469E-8AA2-B2EE7494144C}"/>
                </a:ext>
              </a:extLst>
            </p:cNvPr>
            <p:cNvSpPr txBox="1"/>
            <p:nvPr/>
          </p:nvSpPr>
          <p:spPr>
            <a:xfrm rot="5400000">
              <a:off x="718994" y="2776254"/>
              <a:ext cx="2250410" cy="1711628"/>
            </a:xfrm>
            <a:prstGeom prst="rect">
              <a:avLst/>
            </a:prstGeom>
            <a:solidFill>
              <a:srgbClr val="000000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4" name="Picture 33" descr="A picture containing text, monitor, electronics, screen&#10;&#10;Description automatically generated">
              <a:extLst>
                <a:ext uri="{FF2B5EF4-FFF2-40B4-BE49-F238E27FC236}">
                  <a16:creationId xmlns:a16="http://schemas.microsoft.com/office/drawing/2014/main" id="{EA35C87F-567E-4F17-8B43-B0E203FC2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 flipV="1">
              <a:off x="554718" y="2639063"/>
              <a:ext cx="2540922" cy="1986011"/>
            </a:xfrm>
            <a:prstGeom prst="rect">
              <a:avLst/>
            </a:prstGeom>
          </p:spPr>
        </p:pic>
      </p:grpSp>
      <p:sp>
        <p:nvSpPr>
          <p:cNvPr id="35" name="Google Shape;1561;p37">
            <a:extLst>
              <a:ext uri="{FF2B5EF4-FFF2-40B4-BE49-F238E27FC236}">
                <a16:creationId xmlns:a16="http://schemas.microsoft.com/office/drawing/2014/main" id="{BA6B5447-460A-4A3B-B894-B5697A681DE1}"/>
              </a:ext>
            </a:extLst>
          </p:cNvPr>
          <p:cNvSpPr txBox="1">
            <a:spLocks/>
          </p:cNvSpPr>
          <p:nvPr/>
        </p:nvSpPr>
        <p:spPr>
          <a:xfrm>
            <a:off x="130678" y="3944778"/>
            <a:ext cx="2798923" cy="29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kumimoji="0" lang="te-IN" alt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nherit"/>
                <a:cs typeface="Gautami" panose="020B0502040204020203" pitchFamily="34" charset="0"/>
              </a:rPr>
              <a:t>ధన్యవాదాలు</a:t>
            </a:r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endParaRPr kumimoji="0" lang="en-US" alt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Bahnschrift Light" panose="020B0502040204020203" pitchFamily="34" charset="0"/>
            </a:endParaRPr>
          </a:p>
          <a:p>
            <a:r>
              <a:rPr lang="en-US" sz="4400" i="1" dirty="0">
                <a:solidFill>
                  <a:schemeClr val="bg1"/>
                </a:solidFill>
                <a:latin typeface="Bahnschrift Light" panose="020B0502040204020203" pitchFamily="34" charset="0"/>
              </a:rPr>
              <a:t>		</a:t>
            </a:r>
            <a:endParaRPr lang="en-US" sz="4400" i="1" dirty="0">
              <a:solidFill>
                <a:schemeClr val="bg1"/>
              </a:solidFill>
              <a:latin typeface="Bahnschrift Light" panose="020B05020402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563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4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33"/>
          <p:cNvSpPr txBox="1">
            <a:spLocks noGrp="1"/>
          </p:cNvSpPr>
          <p:nvPr>
            <p:ph type="title"/>
          </p:nvPr>
        </p:nvSpPr>
        <p:spPr>
          <a:xfrm>
            <a:off x="731980" y="182705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u="sng" dirty="0">
                <a:solidFill>
                  <a:srgbClr val="045A68"/>
                </a:solidFill>
              </a:rPr>
              <a:t>TABLE OF CONTENTS</a:t>
            </a:r>
            <a:endParaRPr sz="3600" u="sng" dirty="0">
              <a:solidFill>
                <a:srgbClr val="045A68"/>
              </a:solidFill>
            </a:endParaRPr>
          </a:p>
        </p:txBody>
      </p:sp>
      <p:sp>
        <p:nvSpPr>
          <p:cNvPr id="1142" name="Google Shape;1142;p33"/>
          <p:cNvSpPr txBox="1">
            <a:spLocks noGrp="1"/>
          </p:cNvSpPr>
          <p:nvPr>
            <p:ph type="subTitle" idx="1"/>
          </p:nvPr>
        </p:nvSpPr>
        <p:spPr>
          <a:xfrm>
            <a:off x="1953147" y="999070"/>
            <a:ext cx="2618853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About Our Project</a:t>
            </a:r>
            <a:endParaRPr sz="21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3" name="Google Shape;1143;p33"/>
          <p:cNvSpPr txBox="1">
            <a:spLocks noGrp="1"/>
          </p:cNvSpPr>
          <p:nvPr>
            <p:ph type="subTitle" idx="3"/>
          </p:nvPr>
        </p:nvSpPr>
        <p:spPr>
          <a:xfrm>
            <a:off x="1953147" y="2015270"/>
            <a:ext cx="3109781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Aim &amp; Introduction</a:t>
            </a:r>
            <a:endParaRPr sz="21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4" name="Google Shape;1144;p33"/>
          <p:cNvSpPr txBox="1">
            <a:spLocks noGrp="1"/>
          </p:cNvSpPr>
          <p:nvPr>
            <p:ph type="subTitle" idx="5"/>
          </p:nvPr>
        </p:nvSpPr>
        <p:spPr>
          <a:xfrm>
            <a:off x="1953248" y="3061020"/>
            <a:ext cx="3916067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Requirements &amp; Sneak-Peek</a:t>
            </a:r>
            <a:endParaRPr sz="2100"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5" name="Google Shape;1145;p33"/>
          <p:cNvSpPr txBox="1">
            <a:spLocks noGrp="1"/>
          </p:cNvSpPr>
          <p:nvPr>
            <p:ph type="title" idx="16"/>
          </p:nvPr>
        </p:nvSpPr>
        <p:spPr>
          <a:xfrm>
            <a:off x="1293146" y="999070"/>
            <a:ext cx="718421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01</a:t>
            </a:r>
            <a:endParaRPr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6" name="Google Shape;1146;p33"/>
          <p:cNvSpPr txBox="1">
            <a:spLocks noGrp="1"/>
          </p:cNvSpPr>
          <p:nvPr>
            <p:ph type="title" idx="17"/>
          </p:nvPr>
        </p:nvSpPr>
        <p:spPr>
          <a:xfrm>
            <a:off x="1293247" y="2030045"/>
            <a:ext cx="718421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02</a:t>
            </a:r>
            <a:endParaRPr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7" name="Google Shape;1147;p33"/>
          <p:cNvSpPr txBox="1">
            <a:spLocks noGrp="1"/>
          </p:cNvSpPr>
          <p:nvPr>
            <p:ph type="title" idx="18"/>
          </p:nvPr>
        </p:nvSpPr>
        <p:spPr>
          <a:xfrm>
            <a:off x="1293247" y="3061020"/>
            <a:ext cx="718421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03</a:t>
            </a:r>
            <a:endParaRPr b="1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48" name="Google Shape;1148;p33"/>
          <p:cNvGrpSpPr/>
          <p:nvPr/>
        </p:nvGrpSpPr>
        <p:grpSpPr>
          <a:xfrm>
            <a:off x="95689" y="973201"/>
            <a:ext cx="1774192" cy="3142951"/>
            <a:chOff x="575781" y="1520210"/>
            <a:chExt cx="1774192" cy="3142951"/>
          </a:xfrm>
        </p:grpSpPr>
        <p:sp>
          <p:nvSpPr>
            <p:cNvPr id="1149" name="Google Shape;1149;p33"/>
            <p:cNvSpPr/>
            <p:nvPr/>
          </p:nvSpPr>
          <p:spPr>
            <a:xfrm>
              <a:off x="575781" y="1520210"/>
              <a:ext cx="1259020" cy="3142951"/>
            </a:xfrm>
            <a:custGeom>
              <a:avLst/>
              <a:gdLst/>
              <a:ahLst/>
              <a:cxnLst/>
              <a:rect l="l" t="t" r="r" b="b"/>
              <a:pathLst>
                <a:path w="39283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575781" y="1520210"/>
              <a:ext cx="564465" cy="3142951"/>
            </a:xfrm>
            <a:custGeom>
              <a:avLst/>
              <a:gdLst/>
              <a:ahLst/>
              <a:cxnLst/>
              <a:rect l="l" t="t" r="r" b="b"/>
              <a:pathLst>
                <a:path w="17612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1171270" y="1546459"/>
              <a:ext cx="596066" cy="424695"/>
            </a:xfrm>
            <a:custGeom>
              <a:avLst/>
              <a:gdLst/>
              <a:ahLst/>
              <a:cxnLst/>
              <a:rect l="l" t="t" r="r" b="b"/>
              <a:pathLst>
                <a:path w="18598" h="13251" extrusionOk="0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1379595" y="1642320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1373697" y="1769238"/>
              <a:ext cx="188005" cy="26794"/>
            </a:xfrm>
            <a:custGeom>
              <a:avLst/>
              <a:gdLst/>
              <a:ahLst/>
              <a:cxnLst/>
              <a:rect l="l" t="t" r="r" b="b"/>
              <a:pathLst>
                <a:path w="586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1753906" y="2027337"/>
              <a:ext cx="596066" cy="445591"/>
            </a:xfrm>
            <a:custGeom>
              <a:avLst/>
              <a:gdLst/>
              <a:ahLst/>
              <a:cxnLst/>
              <a:rect l="l" t="t" r="r" b="b"/>
              <a:pathLst>
                <a:path w="18598" h="13903" extrusionOk="0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1961687" y="2144095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1955789" y="2271013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1171270" y="3587819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1379595" y="3704033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1373697" y="3831463"/>
              <a:ext cx="188005" cy="26826"/>
            </a:xfrm>
            <a:custGeom>
              <a:avLst/>
              <a:gdLst/>
              <a:ahLst/>
              <a:cxnLst/>
              <a:rect l="l" t="t" r="r" b="b"/>
              <a:pathLst>
                <a:path w="5866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1179314" y="2560713"/>
              <a:ext cx="595521" cy="445046"/>
            </a:xfrm>
            <a:custGeom>
              <a:avLst/>
              <a:gdLst/>
              <a:ahLst/>
              <a:cxnLst/>
              <a:rect l="l" t="t" r="r" b="b"/>
              <a:pathLst>
                <a:path w="18581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1394049" y="2755641"/>
              <a:ext cx="171403" cy="67497"/>
            </a:xfrm>
            <a:custGeom>
              <a:avLst/>
              <a:gdLst/>
              <a:ahLst/>
              <a:cxnLst/>
              <a:rect l="l" t="t" r="r" b="b"/>
              <a:pathLst>
                <a:path w="5348" h="2106" extrusionOk="0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1388697" y="2875059"/>
              <a:ext cx="176756" cy="25191"/>
            </a:xfrm>
            <a:custGeom>
              <a:avLst/>
              <a:gdLst/>
              <a:ahLst/>
              <a:cxnLst/>
              <a:rect l="l" t="t" r="r" b="b"/>
              <a:pathLst>
                <a:path w="551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1171814" y="205573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1753906" y="3071590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5" name="Google Shape;1165;p33"/>
            <p:cNvSpPr/>
            <p:nvPr/>
          </p:nvSpPr>
          <p:spPr>
            <a:xfrm>
              <a:off x="1961687" y="3188316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6" name="Google Shape;1166;p33"/>
            <p:cNvSpPr/>
            <p:nvPr/>
          </p:nvSpPr>
          <p:spPr>
            <a:xfrm>
              <a:off x="1955789" y="3315234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7" name="Google Shape;1167;p33"/>
            <p:cNvSpPr/>
            <p:nvPr/>
          </p:nvSpPr>
          <p:spPr>
            <a:xfrm>
              <a:off x="1171814" y="3099954"/>
              <a:ext cx="582124" cy="415080"/>
            </a:xfrm>
            <a:custGeom>
              <a:avLst/>
              <a:gdLst/>
              <a:ahLst/>
              <a:cxnLst/>
              <a:rect l="l" t="t" r="r" b="b"/>
              <a:pathLst>
                <a:path w="18163" h="12951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8" name="Google Shape;1168;p33"/>
            <p:cNvSpPr/>
            <p:nvPr/>
          </p:nvSpPr>
          <p:spPr>
            <a:xfrm>
              <a:off x="1753906" y="4102446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69" name="Google Shape;1169;p33"/>
            <p:cNvSpPr/>
            <p:nvPr/>
          </p:nvSpPr>
          <p:spPr>
            <a:xfrm>
              <a:off x="1961687" y="4219172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70" name="Google Shape;1170;p33"/>
            <p:cNvSpPr/>
            <p:nvPr/>
          </p:nvSpPr>
          <p:spPr>
            <a:xfrm>
              <a:off x="1955789" y="4346090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1171" name="Google Shape;1171;p33"/>
            <p:cNvSpPr/>
            <p:nvPr/>
          </p:nvSpPr>
          <p:spPr>
            <a:xfrm>
              <a:off x="1171814" y="4130810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grpSp>
        <p:nvGrpSpPr>
          <p:cNvPr id="33" name="Google Shape;1148;p33">
            <a:extLst>
              <a:ext uri="{FF2B5EF4-FFF2-40B4-BE49-F238E27FC236}">
                <a16:creationId xmlns:a16="http://schemas.microsoft.com/office/drawing/2014/main" id="{46A528B1-9671-473C-A10D-0D19DFD223D8}"/>
              </a:ext>
            </a:extLst>
          </p:cNvPr>
          <p:cNvGrpSpPr/>
          <p:nvPr/>
        </p:nvGrpSpPr>
        <p:grpSpPr>
          <a:xfrm>
            <a:off x="102470" y="4091506"/>
            <a:ext cx="1774192" cy="3142951"/>
            <a:chOff x="575781" y="1520210"/>
            <a:chExt cx="1774192" cy="3142951"/>
          </a:xfrm>
        </p:grpSpPr>
        <p:sp>
          <p:nvSpPr>
            <p:cNvPr id="34" name="Google Shape;1149;p33">
              <a:extLst>
                <a:ext uri="{FF2B5EF4-FFF2-40B4-BE49-F238E27FC236}">
                  <a16:creationId xmlns:a16="http://schemas.microsoft.com/office/drawing/2014/main" id="{2B47239F-22FB-4903-AF2B-7A43077A289C}"/>
                </a:ext>
              </a:extLst>
            </p:cNvPr>
            <p:cNvSpPr/>
            <p:nvPr/>
          </p:nvSpPr>
          <p:spPr>
            <a:xfrm>
              <a:off x="575781" y="1520210"/>
              <a:ext cx="1259020" cy="3142951"/>
            </a:xfrm>
            <a:custGeom>
              <a:avLst/>
              <a:gdLst/>
              <a:ahLst/>
              <a:cxnLst/>
              <a:rect l="l" t="t" r="r" b="b"/>
              <a:pathLst>
                <a:path w="39283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39283" y="98063"/>
                  </a:lnTo>
                  <a:lnTo>
                    <a:pt x="3841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35" name="Google Shape;1150;p33">
              <a:extLst>
                <a:ext uri="{FF2B5EF4-FFF2-40B4-BE49-F238E27FC236}">
                  <a16:creationId xmlns:a16="http://schemas.microsoft.com/office/drawing/2014/main" id="{EE8E95F7-AEC2-48BC-95BB-E884DFE5134D}"/>
                </a:ext>
              </a:extLst>
            </p:cNvPr>
            <p:cNvSpPr/>
            <p:nvPr/>
          </p:nvSpPr>
          <p:spPr>
            <a:xfrm>
              <a:off x="575781" y="1520210"/>
              <a:ext cx="564465" cy="3142951"/>
            </a:xfrm>
            <a:custGeom>
              <a:avLst/>
              <a:gdLst/>
              <a:ahLst/>
              <a:cxnLst/>
              <a:rect l="l" t="t" r="r" b="b"/>
              <a:pathLst>
                <a:path w="17612" h="98064" extrusionOk="0">
                  <a:moveTo>
                    <a:pt x="1" y="1"/>
                  </a:moveTo>
                  <a:lnTo>
                    <a:pt x="34" y="98063"/>
                  </a:lnTo>
                  <a:lnTo>
                    <a:pt x="17612" y="98063"/>
                  </a:lnTo>
                  <a:lnTo>
                    <a:pt x="1726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36" name="Google Shape;1151;p33">
              <a:extLst>
                <a:ext uri="{FF2B5EF4-FFF2-40B4-BE49-F238E27FC236}">
                  <a16:creationId xmlns:a16="http://schemas.microsoft.com/office/drawing/2014/main" id="{0562BAAF-79DA-4917-BF15-BA269D71FF68}"/>
                </a:ext>
              </a:extLst>
            </p:cNvPr>
            <p:cNvSpPr/>
            <p:nvPr/>
          </p:nvSpPr>
          <p:spPr>
            <a:xfrm>
              <a:off x="1171270" y="1546459"/>
              <a:ext cx="596066" cy="424695"/>
            </a:xfrm>
            <a:custGeom>
              <a:avLst/>
              <a:gdLst/>
              <a:ahLst/>
              <a:cxnLst/>
              <a:rect l="l" t="t" r="r" b="b"/>
              <a:pathLst>
                <a:path w="18598" h="13251" extrusionOk="0">
                  <a:moveTo>
                    <a:pt x="1" y="0"/>
                  </a:moveTo>
                  <a:lnTo>
                    <a:pt x="1" y="13250"/>
                  </a:lnTo>
                  <a:lnTo>
                    <a:pt x="18597" y="13250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37" name="Google Shape;1152;p33">
              <a:extLst>
                <a:ext uri="{FF2B5EF4-FFF2-40B4-BE49-F238E27FC236}">
                  <a16:creationId xmlns:a16="http://schemas.microsoft.com/office/drawing/2014/main" id="{BDA03F40-B1B2-4AA3-9563-84521FEE6FBF}"/>
                </a:ext>
              </a:extLst>
            </p:cNvPr>
            <p:cNvSpPr/>
            <p:nvPr/>
          </p:nvSpPr>
          <p:spPr>
            <a:xfrm>
              <a:off x="1379595" y="1642320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38" name="Google Shape;1153;p33">
              <a:extLst>
                <a:ext uri="{FF2B5EF4-FFF2-40B4-BE49-F238E27FC236}">
                  <a16:creationId xmlns:a16="http://schemas.microsoft.com/office/drawing/2014/main" id="{274E44AC-C84A-4FA4-A0A9-5E9C3B54C9F2}"/>
                </a:ext>
              </a:extLst>
            </p:cNvPr>
            <p:cNvSpPr/>
            <p:nvPr/>
          </p:nvSpPr>
          <p:spPr>
            <a:xfrm>
              <a:off x="1373697" y="1769238"/>
              <a:ext cx="188005" cy="26794"/>
            </a:xfrm>
            <a:custGeom>
              <a:avLst/>
              <a:gdLst/>
              <a:ahLst/>
              <a:cxnLst/>
              <a:rect l="l" t="t" r="r" b="b"/>
              <a:pathLst>
                <a:path w="5866" h="836" extrusionOk="0">
                  <a:moveTo>
                    <a:pt x="0" y="0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39" name="Google Shape;1154;p33">
              <a:extLst>
                <a:ext uri="{FF2B5EF4-FFF2-40B4-BE49-F238E27FC236}">
                  <a16:creationId xmlns:a16="http://schemas.microsoft.com/office/drawing/2014/main" id="{3A84AED3-7FCA-4FE8-AC9F-6341D36B06CE}"/>
                </a:ext>
              </a:extLst>
            </p:cNvPr>
            <p:cNvSpPr/>
            <p:nvPr/>
          </p:nvSpPr>
          <p:spPr>
            <a:xfrm>
              <a:off x="1753906" y="2027337"/>
              <a:ext cx="596066" cy="445591"/>
            </a:xfrm>
            <a:custGeom>
              <a:avLst/>
              <a:gdLst/>
              <a:ahLst/>
              <a:cxnLst/>
              <a:rect l="l" t="t" r="r" b="b"/>
              <a:pathLst>
                <a:path w="18598" h="13903" extrusionOk="0">
                  <a:moveTo>
                    <a:pt x="18597" y="1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0" name="Google Shape;1155;p33">
              <a:extLst>
                <a:ext uri="{FF2B5EF4-FFF2-40B4-BE49-F238E27FC236}">
                  <a16:creationId xmlns:a16="http://schemas.microsoft.com/office/drawing/2014/main" id="{8B6B8544-154F-4C05-83B3-CF7985EF1F90}"/>
                </a:ext>
              </a:extLst>
            </p:cNvPr>
            <p:cNvSpPr/>
            <p:nvPr/>
          </p:nvSpPr>
          <p:spPr>
            <a:xfrm>
              <a:off x="1961687" y="2144095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0"/>
                  </a:moveTo>
                  <a:lnTo>
                    <a:pt x="1" y="2239"/>
                  </a:lnTo>
                  <a:lnTo>
                    <a:pt x="5698" y="2239"/>
                  </a:lnTo>
                  <a:lnTo>
                    <a:pt x="5698" y="1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1" name="Google Shape;1156;p33">
              <a:extLst>
                <a:ext uri="{FF2B5EF4-FFF2-40B4-BE49-F238E27FC236}">
                  <a16:creationId xmlns:a16="http://schemas.microsoft.com/office/drawing/2014/main" id="{999D73F6-D2A3-4C05-BEC3-E0681F8C5A27}"/>
                </a:ext>
              </a:extLst>
            </p:cNvPr>
            <p:cNvSpPr/>
            <p:nvPr/>
          </p:nvSpPr>
          <p:spPr>
            <a:xfrm>
              <a:off x="1955789" y="2271013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0"/>
                  </a:moveTo>
                  <a:lnTo>
                    <a:pt x="1" y="852"/>
                  </a:lnTo>
                  <a:lnTo>
                    <a:pt x="5882" y="852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2" name="Google Shape;1157;p33">
              <a:extLst>
                <a:ext uri="{FF2B5EF4-FFF2-40B4-BE49-F238E27FC236}">
                  <a16:creationId xmlns:a16="http://schemas.microsoft.com/office/drawing/2014/main" id="{8EADEC10-8CB2-48E2-BFDC-8599998DC0FE}"/>
                </a:ext>
              </a:extLst>
            </p:cNvPr>
            <p:cNvSpPr/>
            <p:nvPr/>
          </p:nvSpPr>
          <p:spPr>
            <a:xfrm>
              <a:off x="1171270" y="3587819"/>
              <a:ext cx="596066" cy="445046"/>
            </a:xfrm>
            <a:custGeom>
              <a:avLst/>
              <a:gdLst/>
              <a:ahLst/>
              <a:cxnLst/>
              <a:rect l="l" t="t" r="r" b="b"/>
              <a:pathLst>
                <a:path w="18598" h="13886" extrusionOk="0">
                  <a:moveTo>
                    <a:pt x="18597" y="0"/>
                  </a:moveTo>
                  <a:lnTo>
                    <a:pt x="1" y="652"/>
                  </a:lnTo>
                  <a:lnTo>
                    <a:pt x="1" y="13885"/>
                  </a:lnTo>
                  <a:lnTo>
                    <a:pt x="18597" y="13885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3" name="Google Shape;1158;p33">
              <a:extLst>
                <a:ext uri="{FF2B5EF4-FFF2-40B4-BE49-F238E27FC236}">
                  <a16:creationId xmlns:a16="http://schemas.microsoft.com/office/drawing/2014/main" id="{562EDB95-0735-440D-9CFA-D84FBAF424C1}"/>
                </a:ext>
              </a:extLst>
            </p:cNvPr>
            <p:cNvSpPr/>
            <p:nvPr/>
          </p:nvSpPr>
          <p:spPr>
            <a:xfrm>
              <a:off x="1379595" y="3704033"/>
              <a:ext cx="182108" cy="71792"/>
            </a:xfrm>
            <a:custGeom>
              <a:avLst/>
              <a:gdLst/>
              <a:ahLst/>
              <a:cxnLst/>
              <a:rect l="l" t="t" r="r" b="b"/>
              <a:pathLst>
                <a:path w="5682" h="2240" extrusionOk="0">
                  <a:moveTo>
                    <a:pt x="0" y="0"/>
                  </a:moveTo>
                  <a:lnTo>
                    <a:pt x="0" y="2239"/>
                  </a:lnTo>
                  <a:lnTo>
                    <a:pt x="5681" y="2239"/>
                  </a:lnTo>
                  <a:lnTo>
                    <a:pt x="5681" y="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4" name="Google Shape;1159;p33">
              <a:extLst>
                <a:ext uri="{FF2B5EF4-FFF2-40B4-BE49-F238E27FC236}">
                  <a16:creationId xmlns:a16="http://schemas.microsoft.com/office/drawing/2014/main" id="{3E587734-C1EC-45B1-9F29-B74E96B2591C}"/>
                </a:ext>
              </a:extLst>
            </p:cNvPr>
            <p:cNvSpPr/>
            <p:nvPr/>
          </p:nvSpPr>
          <p:spPr>
            <a:xfrm>
              <a:off x="1373697" y="3831463"/>
              <a:ext cx="188005" cy="26826"/>
            </a:xfrm>
            <a:custGeom>
              <a:avLst/>
              <a:gdLst/>
              <a:ahLst/>
              <a:cxnLst/>
              <a:rect l="l" t="t" r="r" b="b"/>
              <a:pathLst>
                <a:path w="5866" h="837" extrusionOk="0">
                  <a:moveTo>
                    <a:pt x="0" y="1"/>
                  </a:moveTo>
                  <a:lnTo>
                    <a:pt x="0" y="836"/>
                  </a:lnTo>
                  <a:lnTo>
                    <a:pt x="5865" y="836"/>
                  </a:lnTo>
                  <a:lnTo>
                    <a:pt x="58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5" name="Google Shape;1160;p33">
              <a:extLst>
                <a:ext uri="{FF2B5EF4-FFF2-40B4-BE49-F238E27FC236}">
                  <a16:creationId xmlns:a16="http://schemas.microsoft.com/office/drawing/2014/main" id="{B77F5994-CE8D-4E97-ABA1-D1879F319680}"/>
                </a:ext>
              </a:extLst>
            </p:cNvPr>
            <p:cNvSpPr/>
            <p:nvPr/>
          </p:nvSpPr>
          <p:spPr>
            <a:xfrm>
              <a:off x="1179314" y="2560713"/>
              <a:ext cx="595521" cy="445046"/>
            </a:xfrm>
            <a:custGeom>
              <a:avLst/>
              <a:gdLst/>
              <a:ahLst/>
              <a:cxnLst/>
              <a:rect l="l" t="t" r="r" b="b"/>
              <a:pathLst>
                <a:path w="18581" h="13886" extrusionOk="0">
                  <a:moveTo>
                    <a:pt x="0" y="0"/>
                  </a:moveTo>
                  <a:lnTo>
                    <a:pt x="0" y="13885"/>
                  </a:lnTo>
                  <a:lnTo>
                    <a:pt x="18580" y="13885"/>
                  </a:lnTo>
                  <a:lnTo>
                    <a:pt x="185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6" name="Google Shape;1161;p33">
              <a:extLst>
                <a:ext uri="{FF2B5EF4-FFF2-40B4-BE49-F238E27FC236}">
                  <a16:creationId xmlns:a16="http://schemas.microsoft.com/office/drawing/2014/main" id="{68DD8A7D-3C12-497B-8C24-52B5EBF657ED}"/>
                </a:ext>
              </a:extLst>
            </p:cNvPr>
            <p:cNvSpPr/>
            <p:nvPr/>
          </p:nvSpPr>
          <p:spPr>
            <a:xfrm>
              <a:off x="1394049" y="2755641"/>
              <a:ext cx="171403" cy="67497"/>
            </a:xfrm>
            <a:custGeom>
              <a:avLst/>
              <a:gdLst/>
              <a:ahLst/>
              <a:cxnLst/>
              <a:rect l="l" t="t" r="r" b="b"/>
              <a:pathLst>
                <a:path w="5348" h="2106" extrusionOk="0">
                  <a:moveTo>
                    <a:pt x="0" y="0"/>
                  </a:moveTo>
                  <a:lnTo>
                    <a:pt x="0" y="2106"/>
                  </a:lnTo>
                  <a:lnTo>
                    <a:pt x="5347" y="2106"/>
                  </a:lnTo>
                  <a:lnTo>
                    <a:pt x="5347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7" name="Google Shape;1162;p33">
              <a:extLst>
                <a:ext uri="{FF2B5EF4-FFF2-40B4-BE49-F238E27FC236}">
                  <a16:creationId xmlns:a16="http://schemas.microsoft.com/office/drawing/2014/main" id="{6D9BFAD2-B9A4-4C92-B246-FE55519DE4C4}"/>
                </a:ext>
              </a:extLst>
            </p:cNvPr>
            <p:cNvSpPr/>
            <p:nvPr/>
          </p:nvSpPr>
          <p:spPr>
            <a:xfrm>
              <a:off x="1388697" y="2875059"/>
              <a:ext cx="176756" cy="25191"/>
            </a:xfrm>
            <a:custGeom>
              <a:avLst/>
              <a:gdLst/>
              <a:ahLst/>
              <a:cxnLst/>
              <a:rect l="l" t="t" r="r" b="b"/>
              <a:pathLst>
                <a:path w="5515" h="786" extrusionOk="0">
                  <a:moveTo>
                    <a:pt x="0" y="0"/>
                  </a:moveTo>
                  <a:lnTo>
                    <a:pt x="0" y="786"/>
                  </a:lnTo>
                  <a:lnTo>
                    <a:pt x="5514" y="786"/>
                  </a:lnTo>
                  <a:lnTo>
                    <a:pt x="551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8" name="Google Shape;1163;p33">
              <a:extLst>
                <a:ext uri="{FF2B5EF4-FFF2-40B4-BE49-F238E27FC236}">
                  <a16:creationId xmlns:a16="http://schemas.microsoft.com/office/drawing/2014/main" id="{67BBB4A3-2E4B-4F38-A657-6F7163109EC4}"/>
                </a:ext>
              </a:extLst>
            </p:cNvPr>
            <p:cNvSpPr/>
            <p:nvPr/>
          </p:nvSpPr>
          <p:spPr>
            <a:xfrm>
              <a:off x="1171814" y="2055733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0"/>
                  </a:moveTo>
                  <a:lnTo>
                    <a:pt x="0" y="12949"/>
                  </a:lnTo>
                  <a:lnTo>
                    <a:pt x="18163" y="12949"/>
                  </a:lnTo>
                  <a:lnTo>
                    <a:pt x="1816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49" name="Google Shape;1164;p33">
              <a:extLst>
                <a:ext uri="{FF2B5EF4-FFF2-40B4-BE49-F238E27FC236}">
                  <a16:creationId xmlns:a16="http://schemas.microsoft.com/office/drawing/2014/main" id="{BEF06C79-ACAA-42F2-AAD3-3A472192F6F1}"/>
                </a:ext>
              </a:extLst>
            </p:cNvPr>
            <p:cNvSpPr/>
            <p:nvPr/>
          </p:nvSpPr>
          <p:spPr>
            <a:xfrm>
              <a:off x="1753906" y="3071590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0" name="Google Shape;1165;p33">
              <a:extLst>
                <a:ext uri="{FF2B5EF4-FFF2-40B4-BE49-F238E27FC236}">
                  <a16:creationId xmlns:a16="http://schemas.microsoft.com/office/drawing/2014/main" id="{E5D0CA70-3DB6-4577-B4A4-A74F64418415}"/>
                </a:ext>
              </a:extLst>
            </p:cNvPr>
            <p:cNvSpPr/>
            <p:nvPr/>
          </p:nvSpPr>
          <p:spPr>
            <a:xfrm>
              <a:off x="1961687" y="3188316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1" name="Google Shape;1166;p33">
              <a:extLst>
                <a:ext uri="{FF2B5EF4-FFF2-40B4-BE49-F238E27FC236}">
                  <a16:creationId xmlns:a16="http://schemas.microsoft.com/office/drawing/2014/main" id="{A953F679-2AC8-4EEB-893B-DA14798D75D3}"/>
                </a:ext>
              </a:extLst>
            </p:cNvPr>
            <p:cNvSpPr/>
            <p:nvPr/>
          </p:nvSpPr>
          <p:spPr>
            <a:xfrm>
              <a:off x="1955789" y="3315234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2" name="Google Shape;1167;p33">
              <a:extLst>
                <a:ext uri="{FF2B5EF4-FFF2-40B4-BE49-F238E27FC236}">
                  <a16:creationId xmlns:a16="http://schemas.microsoft.com/office/drawing/2014/main" id="{8F8CE057-DC6B-4716-B836-2E7DAE72804F}"/>
                </a:ext>
              </a:extLst>
            </p:cNvPr>
            <p:cNvSpPr/>
            <p:nvPr/>
          </p:nvSpPr>
          <p:spPr>
            <a:xfrm>
              <a:off x="1171814" y="3099954"/>
              <a:ext cx="582124" cy="415080"/>
            </a:xfrm>
            <a:custGeom>
              <a:avLst/>
              <a:gdLst/>
              <a:ahLst/>
              <a:cxnLst/>
              <a:rect l="l" t="t" r="r" b="b"/>
              <a:pathLst>
                <a:path w="18163" h="12951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3" name="Google Shape;1168;p33">
              <a:extLst>
                <a:ext uri="{FF2B5EF4-FFF2-40B4-BE49-F238E27FC236}">
                  <a16:creationId xmlns:a16="http://schemas.microsoft.com/office/drawing/2014/main" id="{8513B778-EDC1-4163-A3A2-E3FB96497EBC}"/>
                </a:ext>
              </a:extLst>
            </p:cNvPr>
            <p:cNvSpPr/>
            <p:nvPr/>
          </p:nvSpPr>
          <p:spPr>
            <a:xfrm>
              <a:off x="1753906" y="4102446"/>
              <a:ext cx="596066" cy="445559"/>
            </a:xfrm>
            <a:custGeom>
              <a:avLst/>
              <a:gdLst/>
              <a:ahLst/>
              <a:cxnLst/>
              <a:rect l="l" t="t" r="r" b="b"/>
              <a:pathLst>
                <a:path w="18598" h="13902" extrusionOk="0">
                  <a:moveTo>
                    <a:pt x="18597" y="0"/>
                  </a:moveTo>
                  <a:lnTo>
                    <a:pt x="1" y="669"/>
                  </a:lnTo>
                  <a:lnTo>
                    <a:pt x="1" y="13902"/>
                  </a:lnTo>
                  <a:lnTo>
                    <a:pt x="18597" y="13902"/>
                  </a:lnTo>
                  <a:lnTo>
                    <a:pt x="185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4" name="Google Shape;1169;p33">
              <a:extLst>
                <a:ext uri="{FF2B5EF4-FFF2-40B4-BE49-F238E27FC236}">
                  <a16:creationId xmlns:a16="http://schemas.microsoft.com/office/drawing/2014/main" id="{CFA4C89F-CFA8-4FC7-8124-F8CE43BBD789}"/>
                </a:ext>
              </a:extLst>
            </p:cNvPr>
            <p:cNvSpPr/>
            <p:nvPr/>
          </p:nvSpPr>
          <p:spPr>
            <a:xfrm>
              <a:off x="1961687" y="4219172"/>
              <a:ext cx="182653" cy="71792"/>
            </a:xfrm>
            <a:custGeom>
              <a:avLst/>
              <a:gdLst/>
              <a:ahLst/>
              <a:cxnLst/>
              <a:rect l="l" t="t" r="r" b="b"/>
              <a:pathLst>
                <a:path w="5699" h="2240" extrusionOk="0">
                  <a:moveTo>
                    <a:pt x="1" y="1"/>
                  </a:moveTo>
                  <a:lnTo>
                    <a:pt x="1" y="2240"/>
                  </a:lnTo>
                  <a:lnTo>
                    <a:pt x="5698" y="2240"/>
                  </a:lnTo>
                  <a:lnTo>
                    <a:pt x="5698" y="1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5" name="Google Shape;1170;p33">
              <a:extLst>
                <a:ext uri="{FF2B5EF4-FFF2-40B4-BE49-F238E27FC236}">
                  <a16:creationId xmlns:a16="http://schemas.microsoft.com/office/drawing/2014/main" id="{7D6FCF7A-9073-4D98-8590-60B14AC4783A}"/>
                </a:ext>
              </a:extLst>
            </p:cNvPr>
            <p:cNvSpPr/>
            <p:nvPr/>
          </p:nvSpPr>
          <p:spPr>
            <a:xfrm>
              <a:off x="1955789" y="4346090"/>
              <a:ext cx="188550" cy="27339"/>
            </a:xfrm>
            <a:custGeom>
              <a:avLst/>
              <a:gdLst/>
              <a:ahLst/>
              <a:cxnLst/>
              <a:rect l="l" t="t" r="r" b="b"/>
              <a:pathLst>
                <a:path w="5883" h="853" extrusionOk="0">
                  <a:moveTo>
                    <a:pt x="1" y="1"/>
                  </a:moveTo>
                  <a:lnTo>
                    <a:pt x="1" y="853"/>
                  </a:lnTo>
                  <a:lnTo>
                    <a:pt x="5882" y="853"/>
                  </a:lnTo>
                  <a:lnTo>
                    <a:pt x="588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  <p:sp>
          <p:nvSpPr>
            <p:cNvPr id="56" name="Google Shape;1171;p33">
              <a:extLst>
                <a:ext uri="{FF2B5EF4-FFF2-40B4-BE49-F238E27FC236}">
                  <a16:creationId xmlns:a16="http://schemas.microsoft.com/office/drawing/2014/main" id="{7265923C-29D0-43B1-BCDC-63E68E64E477}"/>
                </a:ext>
              </a:extLst>
            </p:cNvPr>
            <p:cNvSpPr/>
            <p:nvPr/>
          </p:nvSpPr>
          <p:spPr>
            <a:xfrm>
              <a:off x="1171814" y="4130810"/>
              <a:ext cx="582124" cy="415047"/>
            </a:xfrm>
            <a:custGeom>
              <a:avLst/>
              <a:gdLst/>
              <a:ahLst/>
              <a:cxnLst/>
              <a:rect l="l" t="t" r="r" b="b"/>
              <a:pathLst>
                <a:path w="18163" h="12950" extrusionOk="0">
                  <a:moveTo>
                    <a:pt x="0" y="1"/>
                  </a:moveTo>
                  <a:lnTo>
                    <a:pt x="0" y="12950"/>
                  </a:lnTo>
                  <a:lnTo>
                    <a:pt x="18163" y="12950"/>
                  </a:lnTo>
                  <a:lnTo>
                    <a:pt x="1816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351C75"/>
                </a:solidFill>
              </a:endParaRPr>
            </a:p>
          </p:txBody>
        </p:sp>
      </p:grpSp>
      <p:sp>
        <p:nvSpPr>
          <p:cNvPr id="57" name="Google Shape;1144;p33">
            <a:extLst>
              <a:ext uri="{FF2B5EF4-FFF2-40B4-BE49-F238E27FC236}">
                <a16:creationId xmlns:a16="http://schemas.microsoft.com/office/drawing/2014/main" id="{02B04E62-D963-47F9-928E-7BF75E115F38}"/>
              </a:ext>
            </a:extLst>
          </p:cNvPr>
          <p:cNvSpPr txBox="1">
            <a:spLocks/>
          </p:cNvSpPr>
          <p:nvPr/>
        </p:nvSpPr>
        <p:spPr>
          <a:xfrm>
            <a:off x="1935580" y="4084563"/>
            <a:ext cx="3916067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en-US" sz="2100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Features &amp; Conclusion</a:t>
            </a:r>
          </a:p>
        </p:txBody>
      </p:sp>
      <p:sp>
        <p:nvSpPr>
          <p:cNvPr id="58" name="Google Shape;1147;p33">
            <a:extLst>
              <a:ext uri="{FF2B5EF4-FFF2-40B4-BE49-F238E27FC236}">
                <a16:creationId xmlns:a16="http://schemas.microsoft.com/office/drawing/2014/main" id="{35043D7D-70B4-45BC-A0E5-A48F3816ED98}"/>
              </a:ext>
            </a:extLst>
          </p:cNvPr>
          <p:cNvSpPr txBox="1">
            <a:spLocks/>
          </p:cNvSpPr>
          <p:nvPr/>
        </p:nvSpPr>
        <p:spPr>
          <a:xfrm>
            <a:off x="1275579" y="4084563"/>
            <a:ext cx="718421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ilita One"/>
              <a:buNone/>
              <a:defRPr sz="120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r>
              <a:rPr lang="en" b="1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4"/>
          <p:cNvSpPr txBox="1">
            <a:spLocks noGrp="1"/>
          </p:cNvSpPr>
          <p:nvPr>
            <p:ph type="title"/>
          </p:nvPr>
        </p:nvSpPr>
        <p:spPr>
          <a:xfrm>
            <a:off x="720000" y="179144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 dirty="0">
                <a:solidFill>
                  <a:srgbClr val="47CDCA"/>
                </a:solidFill>
              </a:rPr>
              <a:t>ABOUT OUR PROJECT</a:t>
            </a:r>
            <a:endParaRPr sz="3300" u="sng" dirty="0">
              <a:solidFill>
                <a:srgbClr val="47CDCA"/>
              </a:solidFill>
            </a:endParaRPr>
          </a:p>
        </p:txBody>
      </p:sp>
      <p:grpSp>
        <p:nvGrpSpPr>
          <p:cNvPr id="1177" name="Google Shape;1177;p34"/>
          <p:cNvGrpSpPr/>
          <p:nvPr/>
        </p:nvGrpSpPr>
        <p:grpSpPr>
          <a:xfrm>
            <a:off x="7247965" y="2299446"/>
            <a:ext cx="2277926" cy="2845257"/>
            <a:chOff x="5213500" y="1896950"/>
            <a:chExt cx="1894375" cy="2597325"/>
          </a:xfrm>
        </p:grpSpPr>
        <p:sp>
          <p:nvSpPr>
            <p:cNvPr id="1178" name="Google Shape;1178;p34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9B5B1"/>
                </a:solidFill>
              </a:endParaRPr>
            </a:p>
          </p:txBody>
        </p:sp>
      </p:grpSp>
      <p:sp>
        <p:nvSpPr>
          <p:cNvPr id="1287" name="Google Shape;1287;p34"/>
          <p:cNvSpPr txBox="1"/>
          <p:nvPr/>
        </p:nvSpPr>
        <p:spPr>
          <a:xfrm>
            <a:off x="357476" y="956975"/>
            <a:ext cx="8125645" cy="209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→ A platform designed for Writers &amp; Readers to share and peruse the data inventory</a:t>
            </a:r>
            <a:r>
              <a:rPr lang="en" sz="3200" dirty="0">
                <a:solidFill>
                  <a:srgbClr val="19B5B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.</a:t>
            </a:r>
            <a:endParaRPr sz="3200" dirty="0">
              <a:solidFill>
                <a:srgbClr val="19B5B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828687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34"/>
          <p:cNvSpPr txBox="1">
            <a:spLocks noGrp="1"/>
          </p:cNvSpPr>
          <p:nvPr>
            <p:ph type="title"/>
          </p:nvPr>
        </p:nvSpPr>
        <p:spPr>
          <a:xfrm>
            <a:off x="754440" y="227021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u="sng" dirty="0">
                <a:solidFill>
                  <a:srgbClr val="47CDCA"/>
                </a:solidFill>
              </a:rPr>
              <a:t>AIM &amp; INTRODUCTION</a:t>
            </a:r>
            <a:endParaRPr sz="3300" u="sng" dirty="0">
              <a:solidFill>
                <a:srgbClr val="3C78D8"/>
              </a:solidFill>
            </a:endParaRPr>
          </a:p>
        </p:txBody>
      </p:sp>
      <p:grpSp>
        <p:nvGrpSpPr>
          <p:cNvPr id="114" name="Google Shape;1365;p35">
            <a:extLst>
              <a:ext uri="{FF2B5EF4-FFF2-40B4-BE49-F238E27FC236}">
                <a16:creationId xmlns:a16="http://schemas.microsoft.com/office/drawing/2014/main" id="{F56F432C-B812-426A-A79B-D498A060BC16}"/>
              </a:ext>
            </a:extLst>
          </p:cNvPr>
          <p:cNvGrpSpPr/>
          <p:nvPr/>
        </p:nvGrpSpPr>
        <p:grpSpPr>
          <a:xfrm>
            <a:off x="2129" y="2201888"/>
            <a:ext cx="1249540" cy="2840577"/>
            <a:chOff x="760216" y="1734895"/>
            <a:chExt cx="1359886" cy="2949793"/>
          </a:xfrm>
        </p:grpSpPr>
        <p:sp>
          <p:nvSpPr>
            <p:cNvPr id="115" name="Google Shape;1366;p35">
              <a:extLst>
                <a:ext uri="{FF2B5EF4-FFF2-40B4-BE49-F238E27FC236}">
                  <a16:creationId xmlns:a16="http://schemas.microsoft.com/office/drawing/2014/main" id="{CA8585B4-8509-4260-A615-FAE14182B283}"/>
                </a:ext>
              </a:extLst>
            </p:cNvPr>
            <p:cNvSpPr/>
            <p:nvPr/>
          </p:nvSpPr>
          <p:spPr>
            <a:xfrm>
              <a:off x="1079544" y="4617058"/>
              <a:ext cx="262569" cy="60415"/>
            </a:xfrm>
            <a:custGeom>
              <a:avLst/>
              <a:gdLst/>
              <a:ahLst/>
              <a:cxnLst/>
              <a:rect l="l" t="t" r="r" b="b"/>
              <a:pathLst>
                <a:path w="8188" h="1884" extrusionOk="0">
                  <a:moveTo>
                    <a:pt x="17" y="0"/>
                  </a:moveTo>
                  <a:lnTo>
                    <a:pt x="1" y="1688"/>
                  </a:lnTo>
                  <a:lnTo>
                    <a:pt x="268" y="1705"/>
                  </a:lnTo>
                  <a:cubicBezTo>
                    <a:pt x="1085" y="1760"/>
                    <a:pt x="3590" y="1884"/>
                    <a:pt x="5401" y="1884"/>
                  </a:cubicBezTo>
                  <a:cubicBezTo>
                    <a:pt x="6292" y="1884"/>
                    <a:pt x="7015" y="1854"/>
                    <a:pt x="7286" y="1771"/>
                  </a:cubicBezTo>
                  <a:cubicBezTo>
                    <a:pt x="8188" y="1504"/>
                    <a:pt x="4445" y="635"/>
                    <a:pt x="4445" y="635"/>
                  </a:cubicBezTo>
                  <a:lnTo>
                    <a:pt x="4462" y="217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67;p35">
              <a:extLst>
                <a:ext uri="{FF2B5EF4-FFF2-40B4-BE49-F238E27FC236}">
                  <a16:creationId xmlns:a16="http://schemas.microsoft.com/office/drawing/2014/main" id="{8963DD8E-0FD4-4CE5-A2D5-B78133BF3AE1}"/>
                </a:ext>
              </a:extLst>
            </p:cNvPr>
            <p:cNvSpPr/>
            <p:nvPr/>
          </p:nvSpPr>
          <p:spPr>
            <a:xfrm>
              <a:off x="1079544" y="4629308"/>
              <a:ext cx="51468" cy="40822"/>
            </a:xfrm>
            <a:custGeom>
              <a:avLst/>
              <a:gdLst/>
              <a:ahLst/>
              <a:cxnLst/>
              <a:rect l="l" t="t" r="r" b="b"/>
              <a:pathLst>
                <a:path w="1605" h="1273" extrusionOk="0">
                  <a:moveTo>
                    <a:pt x="87" y="1"/>
                  </a:moveTo>
                  <a:cubicBezTo>
                    <a:pt x="63" y="1"/>
                    <a:pt x="40" y="1"/>
                    <a:pt x="17" y="3"/>
                  </a:cubicBezTo>
                  <a:lnTo>
                    <a:pt x="1" y="1239"/>
                  </a:lnTo>
                  <a:lnTo>
                    <a:pt x="1605" y="1272"/>
                  </a:lnTo>
                  <a:cubicBezTo>
                    <a:pt x="1538" y="905"/>
                    <a:pt x="1337" y="571"/>
                    <a:pt x="1053" y="337"/>
                  </a:cubicBezTo>
                  <a:cubicBezTo>
                    <a:pt x="771" y="117"/>
                    <a:pt x="431" y="1"/>
                    <a:pt x="87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68;p35">
              <a:extLst>
                <a:ext uri="{FF2B5EF4-FFF2-40B4-BE49-F238E27FC236}">
                  <a16:creationId xmlns:a16="http://schemas.microsoft.com/office/drawing/2014/main" id="{91659153-0704-49FD-999F-0C97DB874C41}"/>
                </a:ext>
              </a:extLst>
            </p:cNvPr>
            <p:cNvSpPr/>
            <p:nvPr/>
          </p:nvSpPr>
          <p:spPr>
            <a:xfrm>
              <a:off x="1079544" y="4652942"/>
              <a:ext cx="243296" cy="24147"/>
            </a:xfrm>
            <a:custGeom>
              <a:avLst/>
              <a:gdLst/>
              <a:ahLst/>
              <a:cxnLst/>
              <a:rect l="l" t="t" r="r" b="b"/>
              <a:pathLst>
                <a:path w="7587" h="753" extrusionOk="0">
                  <a:moveTo>
                    <a:pt x="6283" y="1"/>
                  </a:moveTo>
                  <a:cubicBezTo>
                    <a:pt x="6016" y="17"/>
                    <a:pt x="5882" y="569"/>
                    <a:pt x="5882" y="569"/>
                  </a:cubicBezTo>
                  <a:lnTo>
                    <a:pt x="1" y="469"/>
                  </a:lnTo>
                  <a:lnTo>
                    <a:pt x="1" y="569"/>
                  </a:lnTo>
                  <a:cubicBezTo>
                    <a:pt x="1222" y="688"/>
                    <a:pt x="3292" y="752"/>
                    <a:pt x="4936" y="752"/>
                  </a:cubicBezTo>
                  <a:cubicBezTo>
                    <a:pt x="6283" y="752"/>
                    <a:pt x="7344" y="709"/>
                    <a:pt x="7419" y="619"/>
                  </a:cubicBezTo>
                  <a:cubicBezTo>
                    <a:pt x="7586" y="402"/>
                    <a:pt x="6283" y="1"/>
                    <a:pt x="6283" y="1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69;p35">
              <a:extLst>
                <a:ext uri="{FF2B5EF4-FFF2-40B4-BE49-F238E27FC236}">
                  <a16:creationId xmlns:a16="http://schemas.microsoft.com/office/drawing/2014/main" id="{BAC6766B-3E4E-4F23-B54D-91914A1D4AE7}"/>
                </a:ext>
              </a:extLst>
            </p:cNvPr>
            <p:cNvSpPr/>
            <p:nvPr/>
          </p:nvSpPr>
          <p:spPr>
            <a:xfrm>
              <a:off x="1077396" y="4667404"/>
              <a:ext cx="237941" cy="4874"/>
            </a:xfrm>
            <a:custGeom>
              <a:avLst/>
              <a:gdLst/>
              <a:ahLst/>
              <a:cxnLst/>
              <a:rect l="l" t="t" r="r" b="b"/>
              <a:pathLst>
                <a:path w="7420" h="152" extrusionOk="0">
                  <a:moveTo>
                    <a:pt x="84" y="1"/>
                  </a:moveTo>
                  <a:cubicBezTo>
                    <a:pt x="51" y="1"/>
                    <a:pt x="34" y="1"/>
                    <a:pt x="1" y="18"/>
                  </a:cubicBezTo>
                  <a:lnTo>
                    <a:pt x="84" y="18"/>
                  </a:lnTo>
                  <a:lnTo>
                    <a:pt x="302" y="34"/>
                  </a:lnTo>
                  <a:lnTo>
                    <a:pt x="1104" y="84"/>
                  </a:lnTo>
                  <a:cubicBezTo>
                    <a:pt x="1772" y="101"/>
                    <a:pt x="2708" y="135"/>
                    <a:pt x="3744" y="151"/>
                  </a:cubicBezTo>
                  <a:cubicBezTo>
                    <a:pt x="4779" y="151"/>
                    <a:pt x="5715" y="151"/>
                    <a:pt x="6400" y="135"/>
                  </a:cubicBezTo>
                  <a:lnTo>
                    <a:pt x="7202" y="101"/>
                  </a:lnTo>
                  <a:cubicBezTo>
                    <a:pt x="7286" y="101"/>
                    <a:pt x="7353" y="101"/>
                    <a:pt x="7419" y="84"/>
                  </a:cubicBezTo>
                  <a:lnTo>
                    <a:pt x="6400" y="84"/>
                  </a:lnTo>
                  <a:cubicBezTo>
                    <a:pt x="5715" y="101"/>
                    <a:pt x="4779" y="101"/>
                    <a:pt x="3744" y="101"/>
                  </a:cubicBezTo>
                  <a:cubicBezTo>
                    <a:pt x="2708" y="84"/>
                    <a:pt x="1772" y="68"/>
                    <a:pt x="1104" y="34"/>
                  </a:cubicBezTo>
                  <a:cubicBezTo>
                    <a:pt x="786" y="34"/>
                    <a:pt x="519" y="18"/>
                    <a:pt x="302" y="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70;p35">
              <a:extLst>
                <a:ext uri="{FF2B5EF4-FFF2-40B4-BE49-F238E27FC236}">
                  <a16:creationId xmlns:a16="http://schemas.microsoft.com/office/drawing/2014/main" id="{BBBE7789-6C07-41A0-80DC-F6EC7E4CF699}"/>
                </a:ext>
              </a:extLst>
            </p:cNvPr>
            <p:cNvSpPr/>
            <p:nvPr/>
          </p:nvSpPr>
          <p:spPr>
            <a:xfrm>
              <a:off x="1267620" y="4651338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84" y="118"/>
                    <a:pt x="0" y="385"/>
                    <a:pt x="17" y="686"/>
                  </a:cubicBezTo>
                  <a:cubicBezTo>
                    <a:pt x="67" y="418"/>
                    <a:pt x="234" y="168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71;p35">
              <a:extLst>
                <a:ext uri="{FF2B5EF4-FFF2-40B4-BE49-F238E27FC236}">
                  <a16:creationId xmlns:a16="http://schemas.microsoft.com/office/drawing/2014/main" id="{5177EC5C-6B72-4C65-85A1-29313A41DC8A}"/>
                </a:ext>
              </a:extLst>
            </p:cNvPr>
            <p:cNvSpPr/>
            <p:nvPr/>
          </p:nvSpPr>
          <p:spPr>
            <a:xfrm>
              <a:off x="1226349" y="4640082"/>
              <a:ext cx="8081" cy="11833"/>
            </a:xfrm>
            <a:custGeom>
              <a:avLst/>
              <a:gdLst/>
              <a:ahLst/>
              <a:cxnLst/>
              <a:rect l="l" t="t" r="r" b="b"/>
              <a:pathLst>
                <a:path w="252" h="369" extrusionOk="0">
                  <a:moveTo>
                    <a:pt x="251" y="1"/>
                  </a:moveTo>
                  <a:cubicBezTo>
                    <a:pt x="235" y="1"/>
                    <a:pt x="168" y="68"/>
                    <a:pt x="101" y="168"/>
                  </a:cubicBezTo>
                  <a:cubicBezTo>
                    <a:pt x="34" y="268"/>
                    <a:pt x="1" y="352"/>
                    <a:pt x="18" y="368"/>
                  </a:cubicBezTo>
                  <a:cubicBezTo>
                    <a:pt x="18" y="368"/>
                    <a:pt x="84" y="301"/>
                    <a:pt x="151" y="201"/>
                  </a:cubicBezTo>
                  <a:cubicBezTo>
                    <a:pt x="218" y="101"/>
                    <a:pt x="251" y="17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72;p35">
              <a:extLst>
                <a:ext uri="{FF2B5EF4-FFF2-40B4-BE49-F238E27FC236}">
                  <a16:creationId xmlns:a16="http://schemas.microsoft.com/office/drawing/2014/main" id="{808E72D5-38E8-49E8-9758-3F068699D8F9}"/>
                </a:ext>
              </a:extLst>
            </p:cNvPr>
            <p:cNvSpPr/>
            <p:nvPr/>
          </p:nvSpPr>
          <p:spPr>
            <a:xfrm>
              <a:off x="1215093" y="4637838"/>
              <a:ext cx="9139" cy="7760"/>
            </a:xfrm>
            <a:custGeom>
              <a:avLst/>
              <a:gdLst/>
              <a:ahLst/>
              <a:cxnLst/>
              <a:rect l="l" t="t" r="r" b="b"/>
              <a:pathLst>
                <a:path w="285" h="242" extrusionOk="0">
                  <a:moveTo>
                    <a:pt x="276" y="1"/>
                  </a:moveTo>
                  <a:cubicBezTo>
                    <a:pt x="250" y="1"/>
                    <a:pt x="190" y="46"/>
                    <a:pt x="118" y="104"/>
                  </a:cubicBezTo>
                  <a:cubicBezTo>
                    <a:pt x="51" y="171"/>
                    <a:pt x="1" y="238"/>
                    <a:pt x="1" y="238"/>
                  </a:cubicBezTo>
                  <a:cubicBezTo>
                    <a:pt x="3" y="240"/>
                    <a:pt x="6" y="241"/>
                    <a:pt x="10" y="241"/>
                  </a:cubicBezTo>
                  <a:cubicBezTo>
                    <a:pt x="35" y="241"/>
                    <a:pt x="95" y="196"/>
                    <a:pt x="168" y="138"/>
                  </a:cubicBezTo>
                  <a:cubicBezTo>
                    <a:pt x="235" y="71"/>
                    <a:pt x="285" y="4"/>
                    <a:pt x="285" y="4"/>
                  </a:cubicBezTo>
                  <a:cubicBezTo>
                    <a:pt x="283" y="2"/>
                    <a:pt x="280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73;p35">
              <a:extLst>
                <a:ext uri="{FF2B5EF4-FFF2-40B4-BE49-F238E27FC236}">
                  <a16:creationId xmlns:a16="http://schemas.microsoft.com/office/drawing/2014/main" id="{32D3DC78-685F-44AD-9E59-68793385A3FE}"/>
                </a:ext>
              </a:extLst>
            </p:cNvPr>
            <p:cNvSpPr/>
            <p:nvPr/>
          </p:nvSpPr>
          <p:spPr>
            <a:xfrm>
              <a:off x="1205986" y="4622958"/>
              <a:ext cx="16643" cy="2405"/>
            </a:xfrm>
            <a:custGeom>
              <a:avLst/>
              <a:gdLst/>
              <a:ahLst/>
              <a:cxnLst/>
              <a:rect l="l" t="t" r="r" b="b"/>
              <a:pathLst>
                <a:path w="519" h="75" extrusionOk="0">
                  <a:moveTo>
                    <a:pt x="1" y="0"/>
                  </a:moveTo>
                  <a:cubicBezTo>
                    <a:pt x="88" y="49"/>
                    <a:pt x="187" y="75"/>
                    <a:pt x="291" y="75"/>
                  </a:cubicBezTo>
                  <a:cubicBezTo>
                    <a:pt x="365" y="75"/>
                    <a:pt x="442" y="61"/>
                    <a:pt x="519" y="33"/>
                  </a:cubicBezTo>
                  <a:cubicBezTo>
                    <a:pt x="435" y="17"/>
                    <a:pt x="335" y="17"/>
                    <a:pt x="252" y="17"/>
                  </a:cubicBezTo>
                  <a:cubicBezTo>
                    <a:pt x="168" y="0"/>
                    <a:pt x="84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74;p35">
              <a:extLst>
                <a:ext uri="{FF2B5EF4-FFF2-40B4-BE49-F238E27FC236}">
                  <a16:creationId xmlns:a16="http://schemas.microsoft.com/office/drawing/2014/main" id="{7D645657-6357-4672-9DF7-8D9A933AA058}"/>
                </a:ext>
              </a:extLst>
            </p:cNvPr>
            <p:cNvSpPr/>
            <p:nvPr/>
          </p:nvSpPr>
          <p:spPr>
            <a:xfrm>
              <a:off x="1231704" y="4626999"/>
              <a:ext cx="26840" cy="14719"/>
            </a:xfrm>
            <a:custGeom>
              <a:avLst/>
              <a:gdLst/>
              <a:ahLst/>
              <a:cxnLst/>
              <a:rect l="l" t="t" r="r" b="b"/>
              <a:pathLst>
                <a:path w="837" h="459" extrusionOk="0">
                  <a:moveTo>
                    <a:pt x="568" y="51"/>
                  </a:moveTo>
                  <a:cubicBezTo>
                    <a:pt x="632" y="51"/>
                    <a:pt x="698" y="64"/>
                    <a:pt x="753" y="91"/>
                  </a:cubicBezTo>
                  <a:cubicBezTo>
                    <a:pt x="803" y="125"/>
                    <a:pt x="769" y="191"/>
                    <a:pt x="719" y="208"/>
                  </a:cubicBezTo>
                  <a:cubicBezTo>
                    <a:pt x="669" y="242"/>
                    <a:pt x="619" y="258"/>
                    <a:pt x="569" y="275"/>
                  </a:cubicBezTo>
                  <a:cubicBezTo>
                    <a:pt x="469" y="308"/>
                    <a:pt x="368" y="342"/>
                    <a:pt x="268" y="359"/>
                  </a:cubicBezTo>
                  <a:cubicBezTo>
                    <a:pt x="185" y="367"/>
                    <a:pt x="119" y="371"/>
                    <a:pt x="73" y="375"/>
                  </a:cubicBezTo>
                  <a:lnTo>
                    <a:pt x="73" y="375"/>
                  </a:lnTo>
                  <a:cubicBezTo>
                    <a:pt x="101" y="321"/>
                    <a:pt x="135" y="269"/>
                    <a:pt x="168" y="225"/>
                  </a:cubicBezTo>
                  <a:cubicBezTo>
                    <a:pt x="235" y="158"/>
                    <a:pt x="318" y="91"/>
                    <a:pt x="419" y="75"/>
                  </a:cubicBezTo>
                  <a:cubicBezTo>
                    <a:pt x="464" y="60"/>
                    <a:pt x="515" y="51"/>
                    <a:pt x="568" y="51"/>
                  </a:cubicBezTo>
                  <a:close/>
                  <a:moveTo>
                    <a:pt x="554" y="0"/>
                  </a:moveTo>
                  <a:cubicBezTo>
                    <a:pt x="394" y="0"/>
                    <a:pt x="235" y="75"/>
                    <a:pt x="135" y="208"/>
                  </a:cubicBezTo>
                  <a:cubicBezTo>
                    <a:pt x="104" y="255"/>
                    <a:pt x="73" y="315"/>
                    <a:pt x="55" y="377"/>
                  </a:cubicBezTo>
                  <a:lnTo>
                    <a:pt x="55" y="377"/>
                  </a:lnTo>
                  <a:cubicBezTo>
                    <a:pt x="20" y="381"/>
                    <a:pt x="1" y="385"/>
                    <a:pt x="1" y="392"/>
                  </a:cubicBezTo>
                  <a:cubicBezTo>
                    <a:pt x="15" y="395"/>
                    <a:pt x="30" y="397"/>
                    <a:pt x="45" y="399"/>
                  </a:cubicBezTo>
                  <a:lnTo>
                    <a:pt x="45" y="399"/>
                  </a:lnTo>
                  <a:cubicBezTo>
                    <a:pt x="34" y="417"/>
                    <a:pt x="34" y="444"/>
                    <a:pt x="34" y="459"/>
                  </a:cubicBezTo>
                  <a:cubicBezTo>
                    <a:pt x="42" y="439"/>
                    <a:pt x="51" y="420"/>
                    <a:pt x="60" y="401"/>
                  </a:cubicBezTo>
                  <a:lnTo>
                    <a:pt x="60" y="401"/>
                  </a:lnTo>
                  <a:cubicBezTo>
                    <a:pt x="85" y="403"/>
                    <a:pt x="110" y="405"/>
                    <a:pt x="137" y="405"/>
                  </a:cubicBezTo>
                  <a:cubicBezTo>
                    <a:pt x="185" y="405"/>
                    <a:pt x="235" y="400"/>
                    <a:pt x="285" y="392"/>
                  </a:cubicBezTo>
                  <a:cubicBezTo>
                    <a:pt x="385" y="375"/>
                    <a:pt x="485" y="359"/>
                    <a:pt x="586" y="325"/>
                  </a:cubicBezTo>
                  <a:cubicBezTo>
                    <a:pt x="636" y="308"/>
                    <a:pt x="703" y="292"/>
                    <a:pt x="753" y="258"/>
                  </a:cubicBezTo>
                  <a:cubicBezTo>
                    <a:pt x="786" y="242"/>
                    <a:pt x="820" y="208"/>
                    <a:pt x="820" y="175"/>
                  </a:cubicBezTo>
                  <a:cubicBezTo>
                    <a:pt x="836" y="125"/>
                    <a:pt x="820" y="75"/>
                    <a:pt x="786" y="58"/>
                  </a:cubicBezTo>
                  <a:cubicBezTo>
                    <a:pt x="714" y="19"/>
                    <a:pt x="634" y="0"/>
                    <a:pt x="5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75;p35">
              <a:extLst>
                <a:ext uri="{FF2B5EF4-FFF2-40B4-BE49-F238E27FC236}">
                  <a16:creationId xmlns:a16="http://schemas.microsoft.com/office/drawing/2014/main" id="{319D24BE-E394-4EBB-B1B5-BB050015721B}"/>
                </a:ext>
              </a:extLst>
            </p:cNvPr>
            <p:cNvSpPr/>
            <p:nvPr/>
          </p:nvSpPr>
          <p:spPr>
            <a:xfrm>
              <a:off x="1222084" y="4622413"/>
              <a:ext cx="13404" cy="17701"/>
            </a:xfrm>
            <a:custGeom>
              <a:avLst/>
              <a:gdLst/>
              <a:ahLst/>
              <a:cxnLst/>
              <a:rect l="l" t="t" r="r" b="b"/>
              <a:pathLst>
                <a:path w="418" h="552" extrusionOk="0">
                  <a:moveTo>
                    <a:pt x="100" y="0"/>
                  </a:moveTo>
                  <a:cubicBezTo>
                    <a:pt x="34" y="17"/>
                    <a:pt x="0" y="67"/>
                    <a:pt x="0" y="134"/>
                  </a:cubicBezTo>
                  <a:cubicBezTo>
                    <a:pt x="17" y="167"/>
                    <a:pt x="34" y="218"/>
                    <a:pt x="50" y="251"/>
                  </a:cubicBezTo>
                  <a:cubicBezTo>
                    <a:pt x="84" y="318"/>
                    <a:pt x="134" y="368"/>
                    <a:pt x="184" y="435"/>
                  </a:cubicBezTo>
                  <a:cubicBezTo>
                    <a:pt x="234" y="485"/>
                    <a:pt x="284" y="518"/>
                    <a:pt x="351" y="535"/>
                  </a:cubicBezTo>
                  <a:cubicBezTo>
                    <a:pt x="351" y="535"/>
                    <a:pt x="284" y="485"/>
                    <a:pt x="217" y="401"/>
                  </a:cubicBezTo>
                  <a:cubicBezTo>
                    <a:pt x="167" y="351"/>
                    <a:pt x="134" y="284"/>
                    <a:pt x="100" y="234"/>
                  </a:cubicBezTo>
                  <a:cubicBezTo>
                    <a:pt x="50" y="167"/>
                    <a:pt x="34" y="67"/>
                    <a:pt x="100" y="50"/>
                  </a:cubicBezTo>
                  <a:cubicBezTo>
                    <a:pt x="167" y="50"/>
                    <a:pt x="251" y="117"/>
                    <a:pt x="284" y="167"/>
                  </a:cubicBezTo>
                  <a:cubicBezTo>
                    <a:pt x="334" y="234"/>
                    <a:pt x="351" y="284"/>
                    <a:pt x="368" y="351"/>
                  </a:cubicBezTo>
                  <a:cubicBezTo>
                    <a:pt x="368" y="418"/>
                    <a:pt x="368" y="485"/>
                    <a:pt x="368" y="552"/>
                  </a:cubicBezTo>
                  <a:cubicBezTo>
                    <a:pt x="401" y="485"/>
                    <a:pt x="418" y="418"/>
                    <a:pt x="401" y="351"/>
                  </a:cubicBezTo>
                  <a:cubicBezTo>
                    <a:pt x="401" y="284"/>
                    <a:pt x="368" y="201"/>
                    <a:pt x="334" y="151"/>
                  </a:cubicBezTo>
                  <a:cubicBezTo>
                    <a:pt x="284" y="50"/>
                    <a:pt x="184" y="0"/>
                    <a:pt x="1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76;p35">
              <a:extLst>
                <a:ext uri="{FF2B5EF4-FFF2-40B4-BE49-F238E27FC236}">
                  <a16:creationId xmlns:a16="http://schemas.microsoft.com/office/drawing/2014/main" id="{5A98F751-89BF-4398-B49E-A9B2E30684C6}"/>
                </a:ext>
              </a:extLst>
            </p:cNvPr>
            <p:cNvSpPr/>
            <p:nvPr/>
          </p:nvSpPr>
          <p:spPr>
            <a:xfrm>
              <a:off x="1080634" y="4628314"/>
              <a:ext cx="50378" cy="41271"/>
            </a:xfrm>
            <a:custGeom>
              <a:avLst/>
              <a:gdLst/>
              <a:ahLst/>
              <a:cxnLst/>
              <a:rect l="l" t="t" r="r" b="b"/>
              <a:pathLst>
                <a:path w="1571" h="1287" extrusionOk="0">
                  <a:moveTo>
                    <a:pt x="100" y="0"/>
                  </a:moveTo>
                  <a:cubicBezTo>
                    <a:pt x="67" y="0"/>
                    <a:pt x="33" y="17"/>
                    <a:pt x="0" y="17"/>
                  </a:cubicBezTo>
                  <a:cubicBezTo>
                    <a:pt x="0" y="25"/>
                    <a:pt x="33" y="25"/>
                    <a:pt x="92" y="25"/>
                  </a:cubicBezTo>
                  <a:cubicBezTo>
                    <a:pt x="150" y="25"/>
                    <a:pt x="234" y="25"/>
                    <a:pt x="334" y="34"/>
                  </a:cubicBezTo>
                  <a:cubicBezTo>
                    <a:pt x="869" y="100"/>
                    <a:pt x="1303" y="468"/>
                    <a:pt x="1487" y="969"/>
                  </a:cubicBezTo>
                  <a:cubicBezTo>
                    <a:pt x="1537" y="1153"/>
                    <a:pt x="1554" y="1287"/>
                    <a:pt x="1554" y="1287"/>
                  </a:cubicBezTo>
                  <a:cubicBezTo>
                    <a:pt x="1571" y="1253"/>
                    <a:pt x="1571" y="1220"/>
                    <a:pt x="1554" y="1203"/>
                  </a:cubicBezTo>
                  <a:cubicBezTo>
                    <a:pt x="1554" y="1120"/>
                    <a:pt x="1537" y="1036"/>
                    <a:pt x="1521" y="952"/>
                  </a:cubicBezTo>
                  <a:cubicBezTo>
                    <a:pt x="1353" y="418"/>
                    <a:pt x="886" y="50"/>
                    <a:pt x="3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77;p35">
              <a:extLst>
                <a:ext uri="{FF2B5EF4-FFF2-40B4-BE49-F238E27FC236}">
                  <a16:creationId xmlns:a16="http://schemas.microsoft.com/office/drawing/2014/main" id="{31FFEFE5-72B2-49DB-BF2B-5667CF0F834D}"/>
                </a:ext>
              </a:extLst>
            </p:cNvPr>
            <p:cNvSpPr/>
            <p:nvPr/>
          </p:nvSpPr>
          <p:spPr>
            <a:xfrm>
              <a:off x="1148682" y="4656533"/>
              <a:ext cx="41271" cy="2501"/>
            </a:xfrm>
            <a:custGeom>
              <a:avLst/>
              <a:gdLst/>
              <a:ahLst/>
              <a:cxnLst/>
              <a:rect l="l" t="t" r="r" b="b"/>
              <a:pathLst>
                <a:path w="1287" h="78" extrusionOk="0">
                  <a:moveTo>
                    <a:pt x="34" y="1"/>
                  </a:moveTo>
                  <a:cubicBezTo>
                    <a:pt x="12" y="1"/>
                    <a:pt x="0" y="2"/>
                    <a:pt x="0" y="6"/>
                  </a:cubicBezTo>
                  <a:cubicBezTo>
                    <a:pt x="239" y="52"/>
                    <a:pt x="477" y="77"/>
                    <a:pt x="713" y="77"/>
                  </a:cubicBezTo>
                  <a:cubicBezTo>
                    <a:pt x="907" y="77"/>
                    <a:pt x="1098" y="60"/>
                    <a:pt x="1287" y="22"/>
                  </a:cubicBezTo>
                  <a:cubicBezTo>
                    <a:pt x="1287" y="17"/>
                    <a:pt x="1255" y="15"/>
                    <a:pt x="1200" y="15"/>
                  </a:cubicBezTo>
                  <a:cubicBezTo>
                    <a:pt x="1090" y="15"/>
                    <a:pt x="886" y="22"/>
                    <a:pt x="652" y="22"/>
                  </a:cubicBezTo>
                  <a:cubicBezTo>
                    <a:pt x="371" y="22"/>
                    <a:pt x="122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78;p35">
              <a:extLst>
                <a:ext uri="{FF2B5EF4-FFF2-40B4-BE49-F238E27FC236}">
                  <a16:creationId xmlns:a16="http://schemas.microsoft.com/office/drawing/2014/main" id="{6415EA1E-FF9C-488A-AC96-35EA72B11A49}"/>
                </a:ext>
              </a:extLst>
            </p:cNvPr>
            <p:cNvSpPr/>
            <p:nvPr/>
          </p:nvSpPr>
          <p:spPr>
            <a:xfrm>
              <a:off x="1120815" y="4656148"/>
              <a:ext cx="4842" cy="8626"/>
            </a:xfrm>
            <a:custGeom>
              <a:avLst/>
              <a:gdLst/>
              <a:ahLst/>
              <a:cxnLst/>
              <a:rect l="l" t="t" r="r" b="b"/>
              <a:pathLst>
                <a:path w="151" h="269" extrusionOk="0">
                  <a:moveTo>
                    <a:pt x="0" y="1"/>
                  </a:moveTo>
                  <a:cubicBezTo>
                    <a:pt x="0" y="18"/>
                    <a:pt x="34" y="68"/>
                    <a:pt x="67" y="135"/>
                  </a:cubicBezTo>
                  <a:cubicBezTo>
                    <a:pt x="84" y="201"/>
                    <a:pt x="100" y="268"/>
                    <a:pt x="117" y="268"/>
                  </a:cubicBezTo>
                  <a:cubicBezTo>
                    <a:pt x="134" y="268"/>
                    <a:pt x="151" y="185"/>
                    <a:pt x="117" y="118"/>
                  </a:cubicBezTo>
                  <a:cubicBezTo>
                    <a:pt x="67" y="34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79;p35">
              <a:extLst>
                <a:ext uri="{FF2B5EF4-FFF2-40B4-BE49-F238E27FC236}">
                  <a16:creationId xmlns:a16="http://schemas.microsoft.com/office/drawing/2014/main" id="{79F32283-3924-4050-9B49-3FEE79F8C904}"/>
                </a:ext>
              </a:extLst>
            </p:cNvPr>
            <p:cNvSpPr/>
            <p:nvPr/>
          </p:nvSpPr>
          <p:spPr>
            <a:xfrm>
              <a:off x="1110617" y="4643161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22"/>
                    <a:pt x="17" y="55"/>
                    <a:pt x="68" y="105"/>
                  </a:cubicBezTo>
                  <a:cubicBezTo>
                    <a:pt x="109" y="146"/>
                    <a:pt x="139" y="176"/>
                    <a:pt x="157" y="176"/>
                  </a:cubicBezTo>
                  <a:cubicBezTo>
                    <a:pt x="161" y="176"/>
                    <a:pt x="165" y="175"/>
                    <a:pt x="168" y="172"/>
                  </a:cubicBezTo>
                  <a:cubicBezTo>
                    <a:pt x="185" y="172"/>
                    <a:pt x="151" y="122"/>
                    <a:pt x="101" y="72"/>
                  </a:cubicBezTo>
                  <a:cubicBezTo>
                    <a:pt x="73" y="31"/>
                    <a:pt x="35" y="1"/>
                    <a:pt x="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80;p35">
              <a:extLst>
                <a:ext uri="{FF2B5EF4-FFF2-40B4-BE49-F238E27FC236}">
                  <a16:creationId xmlns:a16="http://schemas.microsoft.com/office/drawing/2014/main" id="{A16080BC-0F0E-4948-B109-D721A97EE871}"/>
                </a:ext>
              </a:extLst>
            </p:cNvPr>
            <p:cNvSpPr/>
            <p:nvPr/>
          </p:nvSpPr>
          <p:spPr>
            <a:xfrm>
              <a:off x="1095610" y="4636427"/>
              <a:ext cx="8626" cy="3688"/>
            </a:xfrm>
            <a:custGeom>
              <a:avLst/>
              <a:gdLst/>
              <a:ahLst/>
              <a:cxnLst/>
              <a:rect l="l" t="t" r="r" b="b"/>
              <a:pathLst>
                <a:path w="269" h="115" extrusionOk="0">
                  <a:moveTo>
                    <a:pt x="80" y="0"/>
                  </a:moveTo>
                  <a:cubicBezTo>
                    <a:pt x="33" y="0"/>
                    <a:pt x="1" y="20"/>
                    <a:pt x="1" y="31"/>
                  </a:cubicBezTo>
                  <a:cubicBezTo>
                    <a:pt x="18" y="48"/>
                    <a:pt x="68" y="48"/>
                    <a:pt x="135" y="65"/>
                  </a:cubicBezTo>
                  <a:cubicBezTo>
                    <a:pt x="201" y="81"/>
                    <a:pt x="252" y="115"/>
                    <a:pt x="252" y="115"/>
                  </a:cubicBezTo>
                  <a:cubicBezTo>
                    <a:pt x="268" y="98"/>
                    <a:pt x="235" y="48"/>
                    <a:pt x="151" y="14"/>
                  </a:cubicBezTo>
                  <a:cubicBezTo>
                    <a:pt x="125" y="4"/>
                    <a:pt x="101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81;p35">
              <a:extLst>
                <a:ext uri="{FF2B5EF4-FFF2-40B4-BE49-F238E27FC236}">
                  <a16:creationId xmlns:a16="http://schemas.microsoft.com/office/drawing/2014/main" id="{B2A37EE0-53E9-4364-B61B-AEDB1AEC8FCE}"/>
                </a:ext>
              </a:extLst>
            </p:cNvPr>
            <p:cNvSpPr/>
            <p:nvPr/>
          </p:nvSpPr>
          <p:spPr>
            <a:xfrm>
              <a:off x="1084899" y="4633797"/>
              <a:ext cx="4874" cy="2437"/>
            </a:xfrm>
            <a:custGeom>
              <a:avLst/>
              <a:gdLst/>
              <a:ahLst/>
              <a:cxnLst/>
              <a:rect l="l" t="t" r="r" b="b"/>
              <a:pathLst>
                <a:path w="152" h="76" extrusionOk="0">
                  <a:moveTo>
                    <a:pt x="38" y="0"/>
                  </a:moveTo>
                  <a:cubicBezTo>
                    <a:pt x="26" y="0"/>
                    <a:pt x="17" y="5"/>
                    <a:pt x="17" y="13"/>
                  </a:cubicBezTo>
                  <a:cubicBezTo>
                    <a:pt x="1" y="30"/>
                    <a:pt x="34" y="46"/>
                    <a:pt x="68" y="63"/>
                  </a:cubicBezTo>
                  <a:cubicBezTo>
                    <a:pt x="84" y="71"/>
                    <a:pt x="101" y="76"/>
                    <a:pt x="114" y="76"/>
                  </a:cubicBezTo>
                  <a:cubicBezTo>
                    <a:pt x="126" y="76"/>
                    <a:pt x="134" y="71"/>
                    <a:pt x="134" y="63"/>
                  </a:cubicBezTo>
                  <a:cubicBezTo>
                    <a:pt x="151" y="63"/>
                    <a:pt x="118" y="30"/>
                    <a:pt x="84" y="13"/>
                  </a:cubicBezTo>
                  <a:cubicBezTo>
                    <a:pt x="68" y="5"/>
                    <a:pt x="51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82;p35">
              <a:extLst>
                <a:ext uri="{FF2B5EF4-FFF2-40B4-BE49-F238E27FC236}">
                  <a16:creationId xmlns:a16="http://schemas.microsoft.com/office/drawing/2014/main" id="{EF631011-A53E-4FE1-8463-133E211CAA0E}"/>
                </a:ext>
              </a:extLst>
            </p:cNvPr>
            <p:cNvSpPr/>
            <p:nvPr/>
          </p:nvSpPr>
          <p:spPr>
            <a:xfrm>
              <a:off x="1248315" y="4620265"/>
              <a:ext cx="263114" cy="64424"/>
            </a:xfrm>
            <a:custGeom>
              <a:avLst/>
              <a:gdLst/>
              <a:ahLst/>
              <a:cxnLst/>
              <a:rect l="l" t="t" r="r" b="b"/>
              <a:pathLst>
                <a:path w="8205" h="2009" extrusionOk="0">
                  <a:moveTo>
                    <a:pt x="68" y="0"/>
                  </a:moveTo>
                  <a:lnTo>
                    <a:pt x="1" y="1671"/>
                  </a:lnTo>
                  <a:lnTo>
                    <a:pt x="285" y="1705"/>
                  </a:lnTo>
                  <a:cubicBezTo>
                    <a:pt x="1212" y="1782"/>
                    <a:pt x="4385" y="2008"/>
                    <a:pt x="6164" y="2008"/>
                  </a:cubicBezTo>
                  <a:cubicBezTo>
                    <a:pt x="6693" y="2008"/>
                    <a:pt x="7098" y="1988"/>
                    <a:pt x="7286" y="1939"/>
                  </a:cubicBezTo>
                  <a:cubicBezTo>
                    <a:pt x="8205" y="1688"/>
                    <a:pt x="4479" y="719"/>
                    <a:pt x="4479" y="719"/>
                  </a:cubicBezTo>
                  <a:lnTo>
                    <a:pt x="4495" y="318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83;p35">
              <a:extLst>
                <a:ext uri="{FF2B5EF4-FFF2-40B4-BE49-F238E27FC236}">
                  <a16:creationId xmlns:a16="http://schemas.microsoft.com/office/drawing/2014/main" id="{FDA076DA-C804-4110-B540-29B8A3D7C820}"/>
                </a:ext>
              </a:extLst>
            </p:cNvPr>
            <p:cNvSpPr/>
            <p:nvPr/>
          </p:nvSpPr>
          <p:spPr>
            <a:xfrm>
              <a:off x="1248860" y="4632547"/>
              <a:ext cx="50923" cy="41880"/>
            </a:xfrm>
            <a:custGeom>
              <a:avLst/>
              <a:gdLst/>
              <a:ahLst/>
              <a:cxnLst/>
              <a:rect l="l" t="t" r="r" b="b"/>
              <a:pathLst>
                <a:path w="1588" h="1306" extrusionOk="0">
                  <a:moveTo>
                    <a:pt x="103" y="0"/>
                  </a:moveTo>
                  <a:cubicBezTo>
                    <a:pt x="80" y="0"/>
                    <a:pt x="57" y="1"/>
                    <a:pt x="34" y="2"/>
                  </a:cubicBezTo>
                  <a:lnTo>
                    <a:pt x="1" y="1222"/>
                  </a:lnTo>
                  <a:lnTo>
                    <a:pt x="1588" y="1305"/>
                  </a:lnTo>
                  <a:cubicBezTo>
                    <a:pt x="1538" y="937"/>
                    <a:pt x="1337" y="587"/>
                    <a:pt x="1053" y="353"/>
                  </a:cubicBezTo>
                  <a:cubicBezTo>
                    <a:pt x="787" y="118"/>
                    <a:pt x="447" y="0"/>
                    <a:pt x="103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84;p35">
              <a:extLst>
                <a:ext uri="{FF2B5EF4-FFF2-40B4-BE49-F238E27FC236}">
                  <a16:creationId xmlns:a16="http://schemas.microsoft.com/office/drawing/2014/main" id="{63C77F81-5D90-450C-8754-3243B3E126C9}"/>
                </a:ext>
              </a:extLst>
            </p:cNvPr>
            <p:cNvSpPr/>
            <p:nvPr/>
          </p:nvSpPr>
          <p:spPr>
            <a:xfrm>
              <a:off x="1248315" y="4660990"/>
              <a:ext cx="243841" cy="23057"/>
            </a:xfrm>
            <a:custGeom>
              <a:avLst/>
              <a:gdLst/>
              <a:ahLst/>
              <a:cxnLst/>
              <a:rect l="l" t="t" r="r" b="b"/>
              <a:pathLst>
                <a:path w="7604" h="719" extrusionOk="0">
                  <a:moveTo>
                    <a:pt x="6300" y="0"/>
                  </a:moveTo>
                  <a:cubicBezTo>
                    <a:pt x="6033" y="0"/>
                    <a:pt x="5882" y="552"/>
                    <a:pt x="5882" y="552"/>
                  </a:cubicBezTo>
                  <a:lnTo>
                    <a:pt x="18" y="301"/>
                  </a:lnTo>
                  <a:lnTo>
                    <a:pt x="1" y="401"/>
                  </a:lnTo>
                  <a:cubicBezTo>
                    <a:pt x="1511" y="583"/>
                    <a:pt x="4316" y="718"/>
                    <a:pt x="6012" y="718"/>
                  </a:cubicBezTo>
                  <a:cubicBezTo>
                    <a:pt x="6813" y="718"/>
                    <a:pt x="7366" y="688"/>
                    <a:pt x="7419" y="619"/>
                  </a:cubicBezTo>
                  <a:cubicBezTo>
                    <a:pt x="7603" y="418"/>
                    <a:pt x="6300" y="0"/>
                    <a:pt x="6300" y="0"/>
                  </a:cubicBezTo>
                  <a:close/>
                </a:path>
              </a:pathLst>
            </a:custGeom>
            <a:solidFill>
              <a:srgbClr val="FFFFFF">
                <a:alpha val="334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85;p35">
              <a:extLst>
                <a:ext uri="{FF2B5EF4-FFF2-40B4-BE49-F238E27FC236}">
                  <a16:creationId xmlns:a16="http://schemas.microsoft.com/office/drawing/2014/main" id="{0BCFAF5E-E378-4DA3-97AC-3B3098FCF437}"/>
                </a:ext>
              </a:extLst>
            </p:cNvPr>
            <p:cNvSpPr/>
            <p:nvPr/>
          </p:nvSpPr>
          <p:spPr>
            <a:xfrm>
              <a:off x="1246712" y="4670643"/>
              <a:ext cx="237396" cy="8594"/>
            </a:xfrm>
            <a:custGeom>
              <a:avLst/>
              <a:gdLst/>
              <a:ahLst/>
              <a:cxnLst/>
              <a:rect l="l" t="t" r="r" b="b"/>
              <a:pathLst>
                <a:path w="7403" h="268" extrusionOk="0">
                  <a:moveTo>
                    <a:pt x="1" y="0"/>
                  </a:moveTo>
                  <a:cubicBezTo>
                    <a:pt x="17" y="0"/>
                    <a:pt x="51" y="17"/>
                    <a:pt x="68" y="17"/>
                  </a:cubicBezTo>
                  <a:lnTo>
                    <a:pt x="285" y="34"/>
                  </a:lnTo>
                  <a:cubicBezTo>
                    <a:pt x="502" y="50"/>
                    <a:pt x="769" y="67"/>
                    <a:pt x="1087" y="84"/>
                  </a:cubicBezTo>
                  <a:cubicBezTo>
                    <a:pt x="1772" y="134"/>
                    <a:pt x="2708" y="184"/>
                    <a:pt x="3727" y="217"/>
                  </a:cubicBezTo>
                  <a:cubicBezTo>
                    <a:pt x="4763" y="267"/>
                    <a:pt x="5698" y="267"/>
                    <a:pt x="6383" y="267"/>
                  </a:cubicBezTo>
                  <a:lnTo>
                    <a:pt x="7185" y="267"/>
                  </a:lnTo>
                  <a:lnTo>
                    <a:pt x="7403" y="251"/>
                  </a:lnTo>
                  <a:lnTo>
                    <a:pt x="7185" y="234"/>
                  </a:lnTo>
                  <a:lnTo>
                    <a:pt x="6383" y="234"/>
                  </a:lnTo>
                  <a:cubicBezTo>
                    <a:pt x="5698" y="217"/>
                    <a:pt x="4763" y="201"/>
                    <a:pt x="3743" y="167"/>
                  </a:cubicBezTo>
                  <a:cubicBezTo>
                    <a:pt x="2708" y="134"/>
                    <a:pt x="1772" y="84"/>
                    <a:pt x="1087" y="50"/>
                  </a:cubicBezTo>
                  <a:lnTo>
                    <a:pt x="285" y="17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86;p35">
              <a:extLst>
                <a:ext uri="{FF2B5EF4-FFF2-40B4-BE49-F238E27FC236}">
                  <a16:creationId xmlns:a16="http://schemas.microsoft.com/office/drawing/2014/main" id="{19D9EDF1-8CAE-42CC-8C42-57DFD6860E09}"/>
                </a:ext>
              </a:extLst>
            </p:cNvPr>
            <p:cNvSpPr/>
            <p:nvPr/>
          </p:nvSpPr>
          <p:spPr>
            <a:xfrm>
              <a:off x="1436936" y="4658842"/>
              <a:ext cx="14495" cy="21998"/>
            </a:xfrm>
            <a:custGeom>
              <a:avLst/>
              <a:gdLst/>
              <a:ahLst/>
              <a:cxnLst/>
              <a:rect l="l" t="t" r="r" b="b"/>
              <a:pathLst>
                <a:path w="452" h="686" extrusionOk="0">
                  <a:moveTo>
                    <a:pt x="451" y="0"/>
                  </a:moveTo>
                  <a:cubicBezTo>
                    <a:pt x="167" y="117"/>
                    <a:pt x="0" y="385"/>
                    <a:pt x="0" y="686"/>
                  </a:cubicBezTo>
                  <a:cubicBezTo>
                    <a:pt x="34" y="552"/>
                    <a:pt x="101" y="418"/>
                    <a:pt x="167" y="301"/>
                  </a:cubicBezTo>
                  <a:cubicBezTo>
                    <a:pt x="251" y="201"/>
                    <a:pt x="334" y="101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87;p35">
              <a:extLst>
                <a:ext uri="{FF2B5EF4-FFF2-40B4-BE49-F238E27FC236}">
                  <a16:creationId xmlns:a16="http://schemas.microsoft.com/office/drawing/2014/main" id="{F24067BD-F52C-4361-A4F7-365BD5789B67}"/>
                </a:ext>
              </a:extLst>
            </p:cNvPr>
            <p:cNvSpPr/>
            <p:nvPr/>
          </p:nvSpPr>
          <p:spPr>
            <a:xfrm>
              <a:off x="1395665" y="4646528"/>
              <a:ext cx="8626" cy="11801"/>
            </a:xfrm>
            <a:custGeom>
              <a:avLst/>
              <a:gdLst/>
              <a:ahLst/>
              <a:cxnLst/>
              <a:rect l="l" t="t" r="r" b="b"/>
              <a:pathLst>
                <a:path w="269" h="368" extrusionOk="0">
                  <a:moveTo>
                    <a:pt x="251" y="0"/>
                  </a:moveTo>
                  <a:cubicBezTo>
                    <a:pt x="235" y="0"/>
                    <a:pt x="185" y="67"/>
                    <a:pt x="118" y="167"/>
                  </a:cubicBezTo>
                  <a:cubicBezTo>
                    <a:pt x="34" y="268"/>
                    <a:pt x="1" y="351"/>
                    <a:pt x="17" y="368"/>
                  </a:cubicBezTo>
                  <a:cubicBezTo>
                    <a:pt x="17" y="368"/>
                    <a:pt x="84" y="301"/>
                    <a:pt x="151" y="201"/>
                  </a:cubicBezTo>
                  <a:cubicBezTo>
                    <a:pt x="218" y="100"/>
                    <a:pt x="268" y="17"/>
                    <a:pt x="2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88;p35">
              <a:extLst>
                <a:ext uri="{FF2B5EF4-FFF2-40B4-BE49-F238E27FC236}">
                  <a16:creationId xmlns:a16="http://schemas.microsoft.com/office/drawing/2014/main" id="{9B61AB7D-CDCB-485C-8C4A-DCC5B56629EA}"/>
                </a:ext>
              </a:extLst>
            </p:cNvPr>
            <p:cNvSpPr/>
            <p:nvPr/>
          </p:nvSpPr>
          <p:spPr>
            <a:xfrm>
              <a:off x="1384410" y="4644283"/>
              <a:ext cx="9684" cy="7632"/>
            </a:xfrm>
            <a:custGeom>
              <a:avLst/>
              <a:gdLst/>
              <a:ahLst/>
              <a:cxnLst/>
              <a:rect l="l" t="t" r="r" b="b"/>
              <a:pathLst>
                <a:path w="302" h="238" extrusionOk="0">
                  <a:moveTo>
                    <a:pt x="281" y="0"/>
                  </a:moveTo>
                  <a:cubicBezTo>
                    <a:pt x="267" y="0"/>
                    <a:pt x="207" y="44"/>
                    <a:pt x="134" y="87"/>
                  </a:cubicBezTo>
                  <a:cubicBezTo>
                    <a:pt x="51" y="154"/>
                    <a:pt x="1" y="221"/>
                    <a:pt x="1" y="237"/>
                  </a:cubicBezTo>
                  <a:cubicBezTo>
                    <a:pt x="18" y="237"/>
                    <a:pt x="84" y="204"/>
                    <a:pt x="168" y="137"/>
                  </a:cubicBezTo>
                  <a:cubicBezTo>
                    <a:pt x="251" y="70"/>
                    <a:pt x="302" y="3"/>
                    <a:pt x="285" y="3"/>
                  </a:cubicBezTo>
                  <a:cubicBezTo>
                    <a:pt x="285" y="1"/>
                    <a:pt x="284" y="0"/>
                    <a:pt x="2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9;p35">
              <a:extLst>
                <a:ext uri="{FF2B5EF4-FFF2-40B4-BE49-F238E27FC236}">
                  <a16:creationId xmlns:a16="http://schemas.microsoft.com/office/drawing/2014/main" id="{70D490E0-B1DD-4123-9758-E23372B03F11}"/>
                </a:ext>
              </a:extLst>
            </p:cNvPr>
            <p:cNvSpPr/>
            <p:nvPr/>
          </p:nvSpPr>
          <p:spPr>
            <a:xfrm>
              <a:off x="1375848" y="4628827"/>
              <a:ext cx="16643" cy="2565"/>
            </a:xfrm>
            <a:custGeom>
              <a:avLst/>
              <a:gdLst/>
              <a:ahLst/>
              <a:cxnLst/>
              <a:rect l="l" t="t" r="r" b="b"/>
              <a:pathLst>
                <a:path w="519" h="80" extrusionOk="0">
                  <a:moveTo>
                    <a:pt x="0" y="1"/>
                  </a:moveTo>
                  <a:lnTo>
                    <a:pt x="0" y="1"/>
                  </a:lnTo>
                  <a:cubicBezTo>
                    <a:pt x="94" y="53"/>
                    <a:pt x="202" y="79"/>
                    <a:pt x="313" y="79"/>
                  </a:cubicBezTo>
                  <a:cubicBezTo>
                    <a:pt x="381" y="79"/>
                    <a:pt x="450" y="70"/>
                    <a:pt x="518" y="51"/>
                  </a:cubicBezTo>
                  <a:cubicBezTo>
                    <a:pt x="335" y="34"/>
                    <a:pt x="168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0;p35">
              <a:extLst>
                <a:ext uri="{FF2B5EF4-FFF2-40B4-BE49-F238E27FC236}">
                  <a16:creationId xmlns:a16="http://schemas.microsoft.com/office/drawing/2014/main" id="{466EE418-2272-4CC0-9B71-D6F053056801}"/>
                </a:ext>
              </a:extLst>
            </p:cNvPr>
            <p:cNvSpPr/>
            <p:nvPr/>
          </p:nvSpPr>
          <p:spPr>
            <a:xfrm>
              <a:off x="1401021" y="4633797"/>
              <a:ext cx="27354" cy="14911"/>
            </a:xfrm>
            <a:custGeom>
              <a:avLst/>
              <a:gdLst/>
              <a:ahLst/>
              <a:cxnLst/>
              <a:rect l="l" t="t" r="r" b="b"/>
              <a:pathLst>
                <a:path w="853" h="465" extrusionOk="0">
                  <a:moveTo>
                    <a:pt x="572" y="58"/>
                  </a:moveTo>
                  <a:cubicBezTo>
                    <a:pt x="640" y="58"/>
                    <a:pt x="711" y="74"/>
                    <a:pt x="769" y="113"/>
                  </a:cubicBezTo>
                  <a:cubicBezTo>
                    <a:pt x="803" y="147"/>
                    <a:pt x="786" y="197"/>
                    <a:pt x="736" y="230"/>
                  </a:cubicBezTo>
                  <a:cubicBezTo>
                    <a:pt x="686" y="247"/>
                    <a:pt x="636" y="264"/>
                    <a:pt x="586" y="280"/>
                  </a:cubicBezTo>
                  <a:cubicBezTo>
                    <a:pt x="485" y="314"/>
                    <a:pt x="385" y="330"/>
                    <a:pt x="285" y="347"/>
                  </a:cubicBezTo>
                  <a:cubicBezTo>
                    <a:pt x="207" y="363"/>
                    <a:pt x="140" y="367"/>
                    <a:pt x="91" y="370"/>
                  </a:cubicBezTo>
                  <a:lnTo>
                    <a:pt x="91" y="370"/>
                  </a:lnTo>
                  <a:cubicBezTo>
                    <a:pt x="115" y="319"/>
                    <a:pt x="143" y="272"/>
                    <a:pt x="185" y="230"/>
                  </a:cubicBezTo>
                  <a:cubicBezTo>
                    <a:pt x="251" y="147"/>
                    <a:pt x="335" y="96"/>
                    <a:pt x="435" y="80"/>
                  </a:cubicBezTo>
                  <a:cubicBezTo>
                    <a:pt x="477" y="66"/>
                    <a:pt x="524" y="58"/>
                    <a:pt x="572" y="58"/>
                  </a:cubicBezTo>
                  <a:close/>
                  <a:moveTo>
                    <a:pt x="554" y="1"/>
                  </a:moveTo>
                  <a:cubicBezTo>
                    <a:pt x="400" y="1"/>
                    <a:pt x="248" y="68"/>
                    <a:pt x="151" y="197"/>
                  </a:cubicBezTo>
                  <a:cubicBezTo>
                    <a:pt x="103" y="244"/>
                    <a:pt x="71" y="307"/>
                    <a:pt x="53" y="371"/>
                  </a:cubicBezTo>
                  <a:lnTo>
                    <a:pt x="53" y="371"/>
                  </a:lnTo>
                  <a:cubicBezTo>
                    <a:pt x="20" y="372"/>
                    <a:pt x="1" y="374"/>
                    <a:pt x="1" y="380"/>
                  </a:cubicBezTo>
                  <a:cubicBezTo>
                    <a:pt x="17" y="383"/>
                    <a:pt x="34" y="386"/>
                    <a:pt x="51" y="388"/>
                  </a:cubicBezTo>
                  <a:lnTo>
                    <a:pt x="51" y="388"/>
                  </a:lnTo>
                  <a:cubicBezTo>
                    <a:pt x="49" y="416"/>
                    <a:pt x="35" y="433"/>
                    <a:pt x="51" y="464"/>
                  </a:cubicBezTo>
                  <a:cubicBezTo>
                    <a:pt x="61" y="439"/>
                    <a:pt x="71" y="415"/>
                    <a:pt x="81" y="391"/>
                  </a:cubicBezTo>
                  <a:lnTo>
                    <a:pt x="81" y="391"/>
                  </a:lnTo>
                  <a:cubicBezTo>
                    <a:pt x="154" y="397"/>
                    <a:pt x="224" y="397"/>
                    <a:pt x="285" y="397"/>
                  </a:cubicBezTo>
                  <a:cubicBezTo>
                    <a:pt x="385" y="380"/>
                    <a:pt x="485" y="364"/>
                    <a:pt x="586" y="330"/>
                  </a:cubicBezTo>
                  <a:cubicBezTo>
                    <a:pt x="652" y="314"/>
                    <a:pt x="719" y="297"/>
                    <a:pt x="769" y="264"/>
                  </a:cubicBezTo>
                  <a:cubicBezTo>
                    <a:pt x="803" y="247"/>
                    <a:pt x="820" y="213"/>
                    <a:pt x="836" y="180"/>
                  </a:cubicBezTo>
                  <a:cubicBezTo>
                    <a:pt x="853" y="147"/>
                    <a:pt x="836" y="96"/>
                    <a:pt x="803" y="63"/>
                  </a:cubicBezTo>
                  <a:cubicBezTo>
                    <a:pt x="725" y="21"/>
                    <a:pt x="640" y="1"/>
                    <a:pt x="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391;p35">
              <a:extLst>
                <a:ext uri="{FF2B5EF4-FFF2-40B4-BE49-F238E27FC236}">
                  <a16:creationId xmlns:a16="http://schemas.microsoft.com/office/drawing/2014/main" id="{4CDB122A-F678-4E90-89C5-29153ABB9B37}"/>
                </a:ext>
              </a:extLst>
            </p:cNvPr>
            <p:cNvSpPr/>
            <p:nvPr/>
          </p:nvSpPr>
          <p:spPr>
            <a:xfrm>
              <a:off x="1391914" y="4628827"/>
              <a:ext cx="13436" cy="17733"/>
            </a:xfrm>
            <a:custGeom>
              <a:avLst/>
              <a:gdLst/>
              <a:ahLst/>
              <a:cxnLst/>
              <a:rect l="l" t="t" r="r" b="b"/>
              <a:pathLst>
                <a:path w="419" h="553" extrusionOk="0">
                  <a:moveTo>
                    <a:pt x="101" y="1"/>
                  </a:moveTo>
                  <a:cubicBezTo>
                    <a:pt x="34" y="1"/>
                    <a:pt x="1" y="68"/>
                    <a:pt x="1" y="118"/>
                  </a:cubicBezTo>
                  <a:cubicBezTo>
                    <a:pt x="17" y="168"/>
                    <a:pt x="34" y="218"/>
                    <a:pt x="51" y="251"/>
                  </a:cubicBezTo>
                  <a:cubicBezTo>
                    <a:pt x="84" y="318"/>
                    <a:pt x="134" y="368"/>
                    <a:pt x="185" y="435"/>
                  </a:cubicBezTo>
                  <a:cubicBezTo>
                    <a:pt x="218" y="485"/>
                    <a:pt x="268" y="519"/>
                    <a:pt x="335" y="552"/>
                  </a:cubicBezTo>
                  <a:cubicBezTo>
                    <a:pt x="335" y="535"/>
                    <a:pt x="285" y="502"/>
                    <a:pt x="201" y="402"/>
                  </a:cubicBezTo>
                  <a:cubicBezTo>
                    <a:pt x="168" y="352"/>
                    <a:pt x="118" y="285"/>
                    <a:pt x="101" y="235"/>
                  </a:cubicBezTo>
                  <a:cubicBezTo>
                    <a:pt x="51" y="168"/>
                    <a:pt x="34" y="68"/>
                    <a:pt x="101" y="51"/>
                  </a:cubicBezTo>
                  <a:cubicBezTo>
                    <a:pt x="185" y="51"/>
                    <a:pt x="251" y="118"/>
                    <a:pt x="285" y="168"/>
                  </a:cubicBezTo>
                  <a:cubicBezTo>
                    <a:pt x="335" y="235"/>
                    <a:pt x="352" y="302"/>
                    <a:pt x="368" y="368"/>
                  </a:cubicBezTo>
                  <a:cubicBezTo>
                    <a:pt x="368" y="435"/>
                    <a:pt x="368" y="485"/>
                    <a:pt x="368" y="552"/>
                  </a:cubicBezTo>
                  <a:cubicBezTo>
                    <a:pt x="402" y="502"/>
                    <a:pt x="418" y="419"/>
                    <a:pt x="402" y="352"/>
                  </a:cubicBezTo>
                  <a:cubicBezTo>
                    <a:pt x="402" y="285"/>
                    <a:pt x="368" y="218"/>
                    <a:pt x="335" y="151"/>
                  </a:cubicBezTo>
                  <a:cubicBezTo>
                    <a:pt x="285" y="68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392;p35">
              <a:extLst>
                <a:ext uri="{FF2B5EF4-FFF2-40B4-BE49-F238E27FC236}">
                  <a16:creationId xmlns:a16="http://schemas.microsoft.com/office/drawing/2014/main" id="{8C2DE152-FE96-4BAD-8395-D69F3E49FF37}"/>
                </a:ext>
              </a:extLst>
            </p:cNvPr>
            <p:cNvSpPr/>
            <p:nvPr/>
          </p:nvSpPr>
          <p:spPr>
            <a:xfrm>
              <a:off x="1250464" y="4631104"/>
              <a:ext cx="49320" cy="42778"/>
            </a:xfrm>
            <a:custGeom>
              <a:avLst/>
              <a:gdLst/>
              <a:ahLst/>
              <a:cxnLst/>
              <a:rect l="l" t="t" r="r" b="b"/>
              <a:pathLst>
                <a:path w="1538" h="1334" extrusionOk="0">
                  <a:moveTo>
                    <a:pt x="212" y="1"/>
                  </a:moveTo>
                  <a:cubicBezTo>
                    <a:pt x="172" y="1"/>
                    <a:pt x="134" y="5"/>
                    <a:pt x="101" y="13"/>
                  </a:cubicBezTo>
                  <a:cubicBezTo>
                    <a:pt x="68" y="13"/>
                    <a:pt x="34" y="13"/>
                    <a:pt x="1" y="30"/>
                  </a:cubicBezTo>
                  <a:cubicBezTo>
                    <a:pt x="1" y="34"/>
                    <a:pt x="8" y="35"/>
                    <a:pt x="20" y="35"/>
                  </a:cubicBezTo>
                  <a:cubicBezTo>
                    <a:pt x="44" y="35"/>
                    <a:pt x="86" y="31"/>
                    <a:pt x="143" y="31"/>
                  </a:cubicBezTo>
                  <a:cubicBezTo>
                    <a:pt x="196" y="31"/>
                    <a:pt x="261" y="34"/>
                    <a:pt x="335" y="47"/>
                  </a:cubicBezTo>
                  <a:cubicBezTo>
                    <a:pt x="870" y="130"/>
                    <a:pt x="1304" y="498"/>
                    <a:pt x="1454" y="1016"/>
                  </a:cubicBezTo>
                  <a:cubicBezTo>
                    <a:pt x="1521" y="1200"/>
                    <a:pt x="1521" y="1333"/>
                    <a:pt x="1538" y="1333"/>
                  </a:cubicBezTo>
                  <a:cubicBezTo>
                    <a:pt x="1538" y="1300"/>
                    <a:pt x="1538" y="1267"/>
                    <a:pt x="1538" y="1233"/>
                  </a:cubicBezTo>
                  <a:cubicBezTo>
                    <a:pt x="1521" y="1150"/>
                    <a:pt x="1521" y="1083"/>
                    <a:pt x="1488" y="999"/>
                  </a:cubicBezTo>
                  <a:cubicBezTo>
                    <a:pt x="1354" y="464"/>
                    <a:pt x="886" y="63"/>
                    <a:pt x="335" y="13"/>
                  </a:cubicBezTo>
                  <a:cubicBezTo>
                    <a:pt x="293" y="5"/>
                    <a:pt x="251" y="1"/>
                    <a:pt x="2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393;p35">
              <a:extLst>
                <a:ext uri="{FF2B5EF4-FFF2-40B4-BE49-F238E27FC236}">
                  <a16:creationId xmlns:a16="http://schemas.microsoft.com/office/drawing/2014/main" id="{56A57F07-00D0-427A-AAFB-86EF7E8710CA}"/>
                </a:ext>
              </a:extLst>
            </p:cNvPr>
            <p:cNvSpPr/>
            <p:nvPr/>
          </p:nvSpPr>
          <p:spPr>
            <a:xfrm>
              <a:off x="1317966" y="4661375"/>
              <a:ext cx="41303" cy="2565"/>
            </a:xfrm>
            <a:custGeom>
              <a:avLst/>
              <a:gdLst/>
              <a:ahLst/>
              <a:cxnLst/>
              <a:rect l="l" t="t" r="r" b="b"/>
              <a:pathLst>
                <a:path w="1288" h="80" extrusionOk="0">
                  <a:moveTo>
                    <a:pt x="33" y="0"/>
                  </a:moveTo>
                  <a:cubicBezTo>
                    <a:pt x="12" y="0"/>
                    <a:pt x="1" y="2"/>
                    <a:pt x="1" y="5"/>
                  </a:cubicBezTo>
                  <a:cubicBezTo>
                    <a:pt x="244" y="54"/>
                    <a:pt x="499" y="80"/>
                    <a:pt x="752" y="80"/>
                  </a:cubicBezTo>
                  <a:cubicBezTo>
                    <a:pt x="933" y="80"/>
                    <a:pt x="1113" y="66"/>
                    <a:pt x="1288" y="38"/>
                  </a:cubicBezTo>
                  <a:cubicBezTo>
                    <a:pt x="1288" y="38"/>
                    <a:pt x="1003" y="38"/>
                    <a:pt x="653" y="22"/>
                  </a:cubicBezTo>
                  <a:cubicBezTo>
                    <a:pt x="359" y="22"/>
                    <a:pt x="118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394;p35">
              <a:extLst>
                <a:ext uri="{FF2B5EF4-FFF2-40B4-BE49-F238E27FC236}">
                  <a16:creationId xmlns:a16="http://schemas.microsoft.com/office/drawing/2014/main" id="{92EE5E65-761B-4A2B-B778-1F81F9C5644C}"/>
                </a:ext>
              </a:extLst>
            </p:cNvPr>
            <p:cNvSpPr/>
            <p:nvPr/>
          </p:nvSpPr>
          <p:spPr>
            <a:xfrm>
              <a:off x="1290131" y="4660349"/>
              <a:ext cx="4297" cy="8177"/>
            </a:xfrm>
            <a:custGeom>
              <a:avLst/>
              <a:gdLst/>
              <a:ahLst/>
              <a:cxnLst/>
              <a:rect l="l" t="t" r="r" b="b"/>
              <a:pathLst>
                <a:path w="134" h="255" extrusionOk="0">
                  <a:moveTo>
                    <a:pt x="8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0" y="4"/>
                    <a:pt x="34" y="54"/>
                    <a:pt x="50" y="121"/>
                  </a:cubicBezTo>
                  <a:cubicBezTo>
                    <a:pt x="84" y="187"/>
                    <a:pt x="100" y="254"/>
                    <a:pt x="117" y="254"/>
                  </a:cubicBezTo>
                  <a:cubicBezTo>
                    <a:pt x="134" y="254"/>
                    <a:pt x="134" y="187"/>
                    <a:pt x="100" y="104"/>
                  </a:cubicBezTo>
                  <a:cubicBezTo>
                    <a:pt x="71" y="46"/>
                    <a:pt x="30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395;p35">
              <a:extLst>
                <a:ext uri="{FF2B5EF4-FFF2-40B4-BE49-F238E27FC236}">
                  <a16:creationId xmlns:a16="http://schemas.microsoft.com/office/drawing/2014/main" id="{87A53040-8E3B-4CE5-85F1-7C246420E213}"/>
                </a:ext>
              </a:extLst>
            </p:cNvPr>
            <p:cNvSpPr/>
            <p:nvPr/>
          </p:nvSpPr>
          <p:spPr>
            <a:xfrm>
              <a:off x="1279934" y="4646913"/>
              <a:ext cx="5932" cy="5676"/>
            </a:xfrm>
            <a:custGeom>
              <a:avLst/>
              <a:gdLst/>
              <a:ahLst/>
              <a:cxnLst/>
              <a:rect l="l" t="t" r="r" b="b"/>
              <a:pathLst>
                <a:path w="185" h="177" extrusionOk="0">
                  <a:moveTo>
                    <a:pt x="22" y="1"/>
                  </a:moveTo>
                  <a:cubicBezTo>
                    <a:pt x="19" y="1"/>
                    <a:pt x="17" y="2"/>
                    <a:pt x="17" y="5"/>
                  </a:cubicBezTo>
                  <a:cubicBezTo>
                    <a:pt x="1" y="5"/>
                    <a:pt x="34" y="55"/>
                    <a:pt x="67" y="105"/>
                  </a:cubicBezTo>
                  <a:cubicBezTo>
                    <a:pt x="109" y="146"/>
                    <a:pt x="150" y="176"/>
                    <a:pt x="163" y="176"/>
                  </a:cubicBezTo>
                  <a:cubicBezTo>
                    <a:pt x="166" y="176"/>
                    <a:pt x="168" y="175"/>
                    <a:pt x="168" y="172"/>
                  </a:cubicBezTo>
                  <a:cubicBezTo>
                    <a:pt x="184" y="172"/>
                    <a:pt x="151" y="122"/>
                    <a:pt x="118" y="72"/>
                  </a:cubicBezTo>
                  <a:cubicBezTo>
                    <a:pt x="76" y="30"/>
                    <a:pt x="3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396;p35">
              <a:extLst>
                <a:ext uri="{FF2B5EF4-FFF2-40B4-BE49-F238E27FC236}">
                  <a16:creationId xmlns:a16="http://schemas.microsoft.com/office/drawing/2014/main" id="{9CEBCB1D-7603-4DF6-9BF0-F82A62625872}"/>
                </a:ext>
              </a:extLst>
            </p:cNvPr>
            <p:cNvSpPr/>
            <p:nvPr/>
          </p:nvSpPr>
          <p:spPr>
            <a:xfrm>
              <a:off x="1265471" y="4639858"/>
              <a:ext cx="8594" cy="3624"/>
            </a:xfrm>
            <a:custGeom>
              <a:avLst/>
              <a:gdLst/>
              <a:ahLst/>
              <a:cxnLst/>
              <a:rect l="l" t="t" r="r" b="b"/>
              <a:pathLst>
                <a:path w="268" h="113" extrusionOk="0">
                  <a:moveTo>
                    <a:pt x="83" y="1"/>
                  </a:moveTo>
                  <a:cubicBezTo>
                    <a:pt x="34" y="1"/>
                    <a:pt x="1" y="13"/>
                    <a:pt x="1" y="24"/>
                  </a:cubicBezTo>
                  <a:cubicBezTo>
                    <a:pt x="1" y="41"/>
                    <a:pt x="67" y="41"/>
                    <a:pt x="134" y="58"/>
                  </a:cubicBezTo>
                  <a:cubicBezTo>
                    <a:pt x="175" y="85"/>
                    <a:pt x="216" y="112"/>
                    <a:pt x="239" y="112"/>
                  </a:cubicBezTo>
                  <a:cubicBezTo>
                    <a:pt x="244" y="112"/>
                    <a:pt x="248" y="111"/>
                    <a:pt x="251" y="108"/>
                  </a:cubicBezTo>
                  <a:cubicBezTo>
                    <a:pt x="268" y="108"/>
                    <a:pt x="218" y="41"/>
                    <a:pt x="151" y="8"/>
                  </a:cubicBezTo>
                  <a:cubicBezTo>
                    <a:pt x="126" y="3"/>
                    <a:pt x="103" y="1"/>
                    <a:pt x="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397;p35">
              <a:extLst>
                <a:ext uri="{FF2B5EF4-FFF2-40B4-BE49-F238E27FC236}">
                  <a16:creationId xmlns:a16="http://schemas.microsoft.com/office/drawing/2014/main" id="{F8B5E7AF-8D56-4707-8021-19C72C4D398A}"/>
                </a:ext>
              </a:extLst>
            </p:cNvPr>
            <p:cNvSpPr/>
            <p:nvPr/>
          </p:nvSpPr>
          <p:spPr>
            <a:xfrm>
              <a:off x="1254761" y="4637004"/>
              <a:ext cx="4842" cy="2437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36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17" y="47"/>
                    <a:pt x="67" y="63"/>
                  </a:cubicBezTo>
                  <a:cubicBezTo>
                    <a:pt x="84" y="72"/>
                    <a:pt x="101" y="76"/>
                    <a:pt x="113" y="76"/>
                  </a:cubicBezTo>
                  <a:cubicBezTo>
                    <a:pt x="126" y="76"/>
                    <a:pt x="134" y="72"/>
                    <a:pt x="134" y="63"/>
                  </a:cubicBezTo>
                  <a:cubicBezTo>
                    <a:pt x="151" y="47"/>
                    <a:pt x="117" y="30"/>
                    <a:pt x="84" y="13"/>
                  </a:cubicBezTo>
                  <a:cubicBezTo>
                    <a:pt x="67" y="5"/>
                    <a:pt x="50" y="1"/>
                    <a:pt x="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398;p35">
              <a:extLst>
                <a:ext uri="{FF2B5EF4-FFF2-40B4-BE49-F238E27FC236}">
                  <a16:creationId xmlns:a16="http://schemas.microsoft.com/office/drawing/2014/main" id="{3854AED8-100B-4605-BC40-24B31265507E}"/>
                </a:ext>
              </a:extLst>
            </p:cNvPr>
            <p:cNvSpPr/>
            <p:nvPr/>
          </p:nvSpPr>
          <p:spPr>
            <a:xfrm>
              <a:off x="995431" y="2916422"/>
              <a:ext cx="495122" cy="1711923"/>
            </a:xfrm>
            <a:custGeom>
              <a:avLst/>
              <a:gdLst/>
              <a:ahLst/>
              <a:cxnLst/>
              <a:rect l="l" t="t" r="r" b="b"/>
              <a:pathLst>
                <a:path w="15440" h="5338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6851" y="24244"/>
                    <a:pt x="6968" y="24696"/>
                  </a:cubicBezTo>
                  <a:cubicBezTo>
                    <a:pt x="7068" y="25147"/>
                    <a:pt x="1989" y="53267"/>
                    <a:pt x="1989" y="53267"/>
                  </a:cubicBezTo>
                  <a:lnTo>
                    <a:pt x="11162" y="53384"/>
                  </a:lnTo>
                  <a:cubicBezTo>
                    <a:pt x="11162" y="53384"/>
                    <a:pt x="14370" y="28889"/>
                    <a:pt x="14904" y="27703"/>
                  </a:cubicBezTo>
                  <a:cubicBezTo>
                    <a:pt x="15439" y="26517"/>
                    <a:pt x="11747" y="1972"/>
                    <a:pt x="11747" y="19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399;p35">
              <a:extLst>
                <a:ext uri="{FF2B5EF4-FFF2-40B4-BE49-F238E27FC236}">
                  <a16:creationId xmlns:a16="http://schemas.microsoft.com/office/drawing/2014/main" id="{F23FFBA1-1323-4971-8E5B-BF30216F2173}"/>
                </a:ext>
              </a:extLst>
            </p:cNvPr>
            <p:cNvSpPr/>
            <p:nvPr/>
          </p:nvSpPr>
          <p:spPr>
            <a:xfrm>
              <a:off x="891468" y="2896605"/>
              <a:ext cx="555153" cy="1746204"/>
            </a:xfrm>
            <a:custGeom>
              <a:avLst/>
              <a:gdLst/>
              <a:ahLst/>
              <a:cxnLst/>
              <a:rect l="l" t="t" r="r" b="b"/>
              <a:pathLst>
                <a:path w="17312" h="54454" extrusionOk="0">
                  <a:moveTo>
                    <a:pt x="1488" y="0"/>
                  </a:moveTo>
                  <a:lnTo>
                    <a:pt x="1120" y="869"/>
                  </a:lnTo>
                  <a:cubicBezTo>
                    <a:pt x="51" y="3425"/>
                    <a:pt x="1" y="6283"/>
                    <a:pt x="987" y="8856"/>
                  </a:cubicBezTo>
                  <a:lnTo>
                    <a:pt x="8155" y="27586"/>
                  </a:lnTo>
                  <a:cubicBezTo>
                    <a:pt x="8656" y="28923"/>
                    <a:pt x="8957" y="30309"/>
                    <a:pt x="9040" y="31730"/>
                  </a:cubicBezTo>
                  <a:lnTo>
                    <a:pt x="10160" y="53952"/>
                  </a:lnTo>
                  <a:lnTo>
                    <a:pt x="17311" y="54453"/>
                  </a:lnTo>
                  <a:cubicBezTo>
                    <a:pt x="17311" y="54453"/>
                    <a:pt x="16810" y="36291"/>
                    <a:pt x="16793" y="30593"/>
                  </a:cubicBezTo>
                  <a:cubicBezTo>
                    <a:pt x="16793" y="26299"/>
                    <a:pt x="13702" y="12665"/>
                    <a:pt x="11964" y="6099"/>
                  </a:cubicBezTo>
                  <a:lnTo>
                    <a:pt x="11948" y="3509"/>
                  </a:lnTo>
                  <a:lnTo>
                    <a:pt x="148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00;p35">
              <a:extLst>
                <a:ext uri="{FF2B5EF4-FFF2-40B4-BE49-F238E27FC236}">
                  <a16:creationId xmlns:a16="http://schemas.microsoft.com/office/drawing/2014/main" id="{636F6F06-47D8-4111-9AB2-AB94BF99D7F8}"/>
                </a:ext>
              </a:extLst>
            </p:cNvPr>
            <p:cNvSpPr/>
            <p:nvPr/>
          </p:nvSpPr>
          <p:spPr>
            <a:xfrm>
              <a:off x="1052223" y="3526154"/>
              <a:ext cx="165051" cy="1100557"/>
            </a:xfrm>
            <a:custGeom>
              <a:avLst/>
              <a:gdLst/>
              <a:ahLst/>
              <a:cxnLst/>
              <a:rect l="l" t="t" r="r" b="b"/>
              <a:pathLst>
                <a:path w="5147" h="34320" extrusionOk="0">
                  <a:moveTo>
                    <a:pt x="1" y="1"/>
                  </a:moveTo>
                  <a:cubicBezTo>
                    <a:pt x="1" y="34"/>
                    <a:pt x="17" y="68"/>
                    <a:pt x="34" y="101"/>
                  </a:cubicBezTo>
                  <a:cubicBezTo>
                    <a:pt x="51" y="151"/>
                    <a:pt x="84" y="235"/>
                    <a:pt x="117" y="352"/>
                  </a:cubicBezTo>
                  <a:cubicBezTo>
                    <a:pt x="201" y="569"/>
                    <a:pt x="318" y="886"/>
                    <a:pt x="468" y="1304"/>
                  </a:cubicBezTo>
                  <a:lnTo>
                    <a:pt x="1805" y="4829"/>
                  </a:lnTo>
                  <a:cubicBezTo>
                    <a:pt x="2373" y="6300"/>
                    <a:pt x="3041" y="8071"/>
                    <a:pt x="3777" y="10026"/>
                  </a:cubicBezTo>
                  <a:cubicBezTo>
                    <a:pt x="3910" y="10544"/>
                    <a:pt x="4011" y="11078"/>
                    <a:pt x="4061" y="11596"/>
                  </a:cubicBezTo>
                  <a:cubicBezTo>
                    <a:pt x="4111" y="12148"/>
                    <a:pt x="4161" y="12699"/>
                    <a:pt x="4211" y="13267"/>
                  </a:cubicBezTo>
                  <a:cubicBezTo>
                    <a:pt x="4311" y="14403"/>
                    <a:pt x="4378" y="15590"/>
                    <a:pt x="4445" y="16793"/>
                  </a:cubicBezTo>
                  <a:cubicBezTo>
                    <a:pt x="4712" y="21638"/>
                    <a:pt x="4846" y="26016"/>
                    <a:pt x="4963" y="29190"/>
                  </a:cubicBezTo>
                  <a:cubicBezTo>
                    <a:pt x="5013" y="30778"/>
                    <a:pt x="5063" y="32048"/>
                    <a:pt x="5080" y="32950"/>
                  </a:cubicBezTo>
                  <a:cubicBezTo>
                    <a:pt x="5097" y="33384"/>
                    <a:pt x="5113" y="33735"/>
                    <a:pt x="5113" y="33969"/>
                  </a:cubicBezTo>
                  <a:cubicBezTo>
                    <a:pt x="5130" y="34086"/>
                    <a:pt x="5130" y="34170"/>
                    <a:pt x="5130" y="34236"/>
                  </a:cubicBezTo>
                  <a:cubicBezTo>
                    <a:pt x="5130" y="34270"/>
                    <a:pt x="5130" y="34303"/>
                    <a:pt x="5147" y="34320"/>
                  </a:cubicBezTo>
                  <a:cubicBezTo>
                    <a:pt x="5147" y="34303"/>
                    <a:pt x="5147" y="34270"/>
                    <a:pt x="5147" y="34236"/>
                  </a:cubicBezTo>
                  <a:cubicBezTo>
                    <a:pt x="5147" y="34170"/>
                    <a:pt x="5147" y="34086"/>
                    <a:pt x="5147" y="33969"/>
                  </a:cubicBezTo>
                  <a:cubicBezTo>
                    <a:pt x="5147" y="33735"/>
                    <a:pt x="5147" y="33384"/>
                    <a:pt x="5147" y="32950"/>
                  </a:cubicBezTo>
                  <a:cubicBezTo>
                    <a:pt x="5113" y="32048"/>
                    <a:pt x="5097" y="30778"/>
                    <a:pt x="5063" y="29190"/>
                  </a:cubicBezTo>
                  <a:cubicBezTo>
                    <a:pt x="4980" y="26016"/>
                    <a:pt x="4863" y="21638"/>
                    <a:pt x="4595" y="16793"/>
                  </a:cubicBezTo>
                  <a:cubicBezTo>
                    <a:pt x="4529" y="15573"/>
                    <a:pt x="4445" y="14403"/>
                    <a:pt x="4345" y="13267"/>
                  </a:cubicBezTo>
                  <a:cubicBezTo>
                    <a:pt x="4311" y="12699"/>
                    <a:pt x="4244" y="12131"/>
                    <a:pt x="4194" y="11580"/>
                  </a:cubicBezTo>
                  <a:cubicBezTo>
                    <a:pt x="4144" y="11045"/>
                    <a:pt x="4044" y="10510"/>
                    <a:pt x="3910" y="9992"/>
                  </a:cubicBezTo>
                  <a:cubicBezTo>
                    <a:pt x="3158" y="8037"/>
                    <a:pt x="2473" y="6266"/>
                    <a:pt x="1889" y="4779"/>
                  </a:cubicBezTo>
                  <a:cubicBezTo>
                    <a:pt x="1320" y="3309"/>
                    <a:pt x="853" y="2123"/>
                    <a:pt x="518" y="1287"/>
                  </a:cubicBezTo>
                  <a:cubicBezTo>
                    <a:pt x="368" y="870"/>
                    <a:pt x="234" y="552"/>
                    <a:pt x="151" y="335"/>
                  </a:cubicBezTo>
                  <a:cubicBezTo>
                    <a:pt x="101" y="235"/>
                    <a:pt x="67" y="151"/>
                    <a:pt x="51" y="84"/>
                  </a:cubicBezTo>
                  <a:cubicBezTo>
                    <a:pt x="34" y="51"/>
                    <a:pt x="17" y="34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401;p35">
              <a:extLst>
                <a:ext uri="{FF2B5EF4-FFF2-40B4-BE49-F238E27FC236}">
                  <a16:creationId xmlns:a16="http://schemas.microsoft.com/office/drawing/2014/main" id="{8D3D4ED0-F336-4262-B93B-976669CB9249}"/>
                </a:ext>
              </a:extLst>
            </p:cNvPr>
            <p:cNvSpPr/>
            <p:nvPr/>
          </p:nvSpPr>
          <p:spPr>
            <a:xfrm>
              <a:off x="1293338" y="3038567"/>
              <a:ext cx="141482" cy="1008972"/>
            </a:xfrm>
            <a:custGeom>
              <a:avLst/>
              <a:gdLst/>
              <a:ahLst/>
              <a:cxnLst/>
              <a:rect l="l" t="t" r="r" b="b"/>
              <a:pathLst>
                <a:path w="4412" h="31464" extrusionOk="0">
                  <a:moveTo>
                    <a:pt x="0" y="1"/>
                  </a:moveTo>
                  <a:cubicBezTo>
                    <a:pt x="0" y="18"/>
                    <a:pt x="0" y="51"/>
                    <a:pt x="17" y="84"/>
                  </a:cubicBezTo>
                  <a:cubicBezTo>
                    <a:pt x="17" y="51"/>
                    <a:pt x="17" y="18"/>
                    <a:pt x="0" y="1"/>
                  </a:cubicBezTo>
                  <a:close/>
                  <a:moveTo>
                    <a:pt x="17" y="84"/>
                  </a:moveTo>
                  <a:cubicBezTo>
                    <a:pt x="17" y="135"/>
                    <a:pt x="34" y="218"/>
                    <a:pt x="50" y="318"/>
                  </a:cubicBezTo>
                  <a:cubicBezTo>
                    <a:pt x="84" y="536"/>
                    <a:pt x="134" y="836"/>
                    <a:pt x="201" y="1237"/>
                  </a:cubicBezTo>
                  <a:cubicBezTo>
                    <a:pt x="351" y="2039"/>
                    <a:pt x="552" y="3192"/>
                    <a:pt x="802" y="4596"/>
                  </a:cubicBezTo>
                  <a:cubicBezTo>
                    <a:pt x="1320" y="7436"/>
                    <a:pt x="2039" y="11363"/>
                    <a:pt x="2824" y="15674"/>
                  </a:cubicBezTo>
                  <a:cubicBezTo>
                    <a:pt x="3225" y="17846"/>
                    <a:pt x="3609" y="19901"/>
                    <a:pt x="3960" y="21772"/>
                  </a:cubicBezTo>
                  <a:cubicBezTo>
                    <a:pt x="4044" y="22240"/>
                    <a:pt x="4127" y="22708"/>
                    <a:pt x="4211" y="23142"/>
                  </a:cubicBezTo>
                  <a:cubicBezTo>
                    <a:pt x="4261" y="23577"/>
                    <a:pt x="4294" y="24011"/>
                    <a:pt x="4278" y="24445"/>
                  </a:cubicBezTo>
                  <a:cubicBezTo>
                    <a:pt x="4278" y="25298"/>
                    <a:pt x="4278" y="26083"/>
                    <a:pt x="4278" y="26801"/>
                  </a:cubicBezTo>
                  <a:cubicBezTo>
                    <a:pt x="4294" y="28238"/>
                    <a:pt x="4294" y="29408"/>
                    <a:pt x="4311" y="30227"/>
                  </a:cubicBezTo>
                  <a:cubicBezTo>
                    <a:pt x="4311" y="30611"/>
                    <a:pt x="4311" y="30928"/>
                    <a:pt x="4328" y="31146"/>
                  </a:cubicBezTo>
                  <a:cubicBezTo>
                    <a:pt x="4328" y="31246"/>
                    <a:pt x="4328" y="31329"/>
                    <a:pt x="4328" y="31396"/>
                  </a:cubicBezTo>
                  <a:cubicBezTo>
                    <a:pt x="4328" y="31413"/>
                    <a:pt x="4328" y="31446"/>
                    <a:pt x="4328" y="31463"/>
                  </a:cubicBezTo>
                  <a:cubicBezTo>
                    <a:pt x="4345" y="31446"/>
                    <a:pt x="4345" y="31413"/>
                    <a:pt x="4345" y="31396"/>
                  </a:cubicBezTo>
                  <a:cubicBezTo>
                    <a:pt x="4345" y="31329"/>
                    <a:pt x="4345" y="31246"/>
                    <a:pt x="4345" y="31146"/>
                  </a:cubicBezTo>
                  <a:cubicBezTo>
                    <a:pt x="4345" y="30928"/>
                    <a:pt x="4361" y="30611"/>
                    <a:pt x="4361" y="30210"/>
                  </a:cubicBezTo>
                  <a:cubicBezTo>
                    <a:pt x="4361" y="29408"/>
                    <a:pt x="4378" y="28238"/>
                    <a:pt x="4378" y="26801"/>
                  </a:cubicBezTo>
                  <a:cubicBezTo>
                    <a:pt x="4395" y="26083"/>
                    <a:pt x="4395" y="25298"/>
                    <a:pt x="4395" y="24445"/>
                  </a:cubicBezTo>
                  <a:cubicBezTo>
                    <a:pt x="4411" y="24011"/>
                    <a:pt x="4395" y="23560"/>
                    <a:pt x="4345" y="23126"/>
                  </a:cubicBezTo>
                  <a:cubicBezTo>
                    <a:pt x="4261" y="22674"/>
                    <a:pt x="4178" y="22223"/>
                    <a:pt x="4094" y="21755"/>
                  </a:cubicBezTo>
                  <a:cubicBezTo>
                    <a:pt x="3743" y="19884"/>
                    <a:pt x="3359" y="17812"/>
                    <a:pt x="2974" y="15657"/>
                  </a:cubicBezTo>
                  <a:cubicBezTo>
                    <a:pt x="2156" y="11329"/>
                    <a:pt x="1437" y="7420"/>
                    <a:pt x="903" y="4579"/>
                  </a:cubicBezTo>
                  <a:cubicBezTo>
                    <a:pt x="635" y="3176"/>
                    <a:pt x="418" y="2023"/>
                    <a:pt x="251" y="1221"/>
                  </a:cubicBezTo>
                  <a:cubicBezTo>
                    <a:pt x="184" y="836"/>
                    <a:pt x="117" y="536"/>
                    <a:pt x="67" y="318"/>
                  </a:cubicBezTo>
                  <a:cubicBezTo>
                    <a:pt x="50" y="218"/>
                    <a:pt x="34" y="135"/>
                    <a:pt x="17" y="84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402;p35">
              <a:extLst>
                <a:ext uri="{FF2B5EF4-FFF2-40B4-BE49-F238E27FC236}">
                  <a16:creationId xmlns:a16="http://schemas.microsoft.com/office/drawing/2014/main" id="{A851E97E-C447-437B-873F-D2543AAEF207}"/>
                </a:ext>
              </a:extLst>
            </p:cNvPr>
            <p:cNvSpPr/>
            <p:nvPr/>
          </p:nvSpPr>
          <p:spPr>
            <a:xfrm>
              <a:off x="1307801" y="2985015"/>
              <a:ext cx="20940" cy="98062"/>
            </a:xfrm>
            <a:custGeom>
              <a:avLst/>
              <a:gdLst/>
              <a:ahLst/>
              <a:cxnLst/>
              <a:rect l="l" t="t" r="r" b="b"/>
              <a:pathLst>
                <a:path w="653" h="305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151" y="17"/>
                    <a:pt x="468" y="668"/>
                    <a:pt x="418" y="1537"/>
                  </a:cubicBezTo>
                  <a:cubicBezTo>
                    <a:pt x="385" y="2423"/>
                    <a:pt x="1" y="3041"/>
                    <a:pt x="34" y="3058"/>
                  </a:cubicBezTo>
                  <a:cubicBezTo>
                    <a:pt x="151" y="2941"/>
                    <a:pt x="234" y="2807"/>
                    <a:pt x="285" y="2657"/>
                  </a:cubicBezTo>
                  <a:cubicBezTo>
                    <a:pt x="602" y="1955"/>
                    <a:pt x="652" y="1153"/>
                    <a:pt x="418" y="418"/>
                  </a:cubicBezTo>
                  <a:cubicBezTo>
                    <a:pt x="368" y="267"/>
                    <a:pt x="301" y="117"/>
                    <a:pt x="2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403;p35">
              <a:extLst>
                <a:ext uri="{FF2B5EF4-FFF2-40B4-BE49-F238E27FC236}">
                  <a16:creationId xmlns:a16="http://schemas.microsoft.com/office/drawing/2014/main" id="{9FE97F25-7011-41F0-9C01-29A273F0BC31}"/>
                </a:ext>
              </a:extLst>
            </p:cNvPr>
            <p:cNvSpPr/>
            <p:nvPr/>
          </p:nvSpPr>
          <p:spPr>
            <a:xfrm>
              <a:off x="988985" y="2966255"/>
              <a:ext cx="139365" cy="74589"/>
            </a:xfrm>
            <a:custGeom>
              <a:avLst/>
              <a:gdLst/>
              <a:ahLst/>
              <a:cxnLst/>
              <a:rect l="l" t="t" r="r" b="b"/>
              <a:pathLst>
                <a:path w="4346" h="2326" extrusionOk="0">
                  <a:moveTo>
                    <a:pt x="4328" y="0"/>
                  </a:moveTo>
                  <a:cubicBezTo>
                    <a:pt x="4278" y="284"/>
                    <a:pt x="4195" y="568"/>
                    <a:pt x="4095" y="836"/>
                  </a:cubicBezTo>
                  <a:cubicBezTo>
                    <a:pt x="3710" y="1701"/>
                    <a:pt x="2867" y="2191"/>
                    <a:pt x="2008" y="2191"/>
                  </a:cubicBezTo>
                  <a:cubicBezTo>
                    <a:pt x="1524" y="2191"/>
                    <a:pt x="1035" y="2036"/>
                    <a:pt x="619" y="1705"/>
                  </a:cubicBezTo>
                  <a:cubicBezTo>
                    <a:pt x="385" y="1521"/>
                    <a:pt x="185" y="1304"/>
                    <a:pt x="1" y="1086"/>
                  </a:cubicBezTo>
                  <a:lnTo>
                    <a:pt x="1" y="1086"/>
                  </a:lnTo>
                  <a:cubicBezTo>
                    <a:pt x="34" y="1153"/>
                    <a:pt x="68" y="1237"/>
                    <a:pt x="118" y="1304"/>
                  </a:cubicBezTo>
                  <a:cubicBezTo>
                    <a:pt x="235" y="1471"/>
                    <a:pt x="385" y="1638"/>
                    <a:pt x="552" y="1771"/>
                  </a:cubicBezTo>
                  <a:cubicBezTo>
                    <a:pt x="803" y="1989"/>
                    <a:pt x="1104" y="2139"/>
                    <a:pt x="1404" y="2223"/>
                  </a:cubicBezTo>
                  <a:cubicBezTo>
                    <a:pt x="1621" y="2292"/>
                    <a:pt x="1844" y="2325"/>
                    <a:pt x="2066" y="2325"/>
                  </a:cubicBezTo>
                  <a:cubicBezTo>
                    <a:pt x="2648" y="2325"/>
                    <a:pt x="3220" y="2095"/>
                    <a:pt x="3643" y="1671"/>
                  </a:cubicBezTo>
                  <a:cubicBezTo>
                    <a:pt x="3877" y="1437"/>
                    <a:pt x="4061" y="1170"/>
                    <a:pt x="4178" y="869"/>
                  </a:cubicBezTo>
                  <a:cubicBezTo>
                    <a:pt x="4262" y="669"/>
                    <a:pt x="4328" y="451"/>
                    <a:pt x="4345" y="234"/>
                  </a:cubicBezTo>
                  <a:cubicBezTo>
                    <a:pt x="4345" y="151"/>
                    <a:pt x="4345" y="84"/>
                    <a:pt x="432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404;p35">
              <a:extLst>
                <a:ext uri="{FF2B5EF4-FFF2-40B4-BE49-F238E27FC236}">
                  <a16:creationId xmlns:a16="http://schemas.microsoft.com/office/drawing/2014/main" id="{1106973A-2CBD-4B04-B695-9F8DE896FC22}"/>
                </a:ext>
              </a:extLst>
            </p:cNvPr>
            <p:cNvSpPr/>
            <p:nvPr/>
          </p:nvSpPr>
          <p:spPr>
            <a:xfrm>
              <a:off x="1889697" y="2467477"/>
              <a:ext cx="199877" cy="231784"/>
            </a:xfrm>
            <a:custGeom>
              <a:avLst/>
              <a:gdLst/>
              <a:ahLst/>
              <a:cxnLst/>
              <a:rect l="l" t="t" r="r" b="b"/>
              <a:pathLst>
                <a:path w="6233" h="7228" extrusionOk="0">
                  <a:moveTo>
                    <a:pt x="4049" y="1"/>
                  </a:moveTo>
                  <a:cubicBezTo>
                    <a:pt x="3897" y="1"/>
                    <a:pt x="3735" y="88"/>
                    <a:pt x="3659" y="266"/>
                  </a:cubicBezTo>
                  <a:cubicBezTo>
                    <a:pt x="3475" y="634"/>
                    <a:pt x="3241" y="968"/>
                    <a:pt x="2957" y="1268"/>
                  </a:cubicBezTo>
                  <a:cubicBezTo>
                    <a:pt x="2757" y="1519"/>
                    <a:pt x="2490" y="1720"/>
                    <a:pt x="2206" y="1887"/>
                  </a:cubicBezTo>
                  <a:cubicBezTo>
                    <a:pt x="1871" y="2071"/>
                    <a:pt x="1587" y="2221"/>
                    <a:pt x="1337" y="2338"/>
                  </a:cubicBezTo>
                  <a:lnTo>
                    <a:pt x="0" y="3157"/>
                  </a:lnTo>
                  <a:lnTo>
                    <a:pt x="251" y="6816"/>
                  </a:lnTo>
                  <a:lnTo>
                    <a:pt x="1504" y="7066"/>
                  </a:lnTo>
                  <a:cubicBezTo>
                    <a:pt x="2209" y="7147"/>
                    <a:pt x="2720" y="7228"/>
                    <a:pt x="3099" y="7228"/>
                  </a:cubicBezTo>
                  <a:cubicBezTo>
                    <a:pt x="3348" y="7228"/>
                    <a:pt x="3540" y="7193"/>
                    <a:pt x="3693" y="7100"/>
                  </a:cubicBezTo>
                  <a:cubicBezTo>
                    <a:pt x="4194" y="6782"/>
                    <a:pt x="3709" y="6264"/>
                    <a:pt x="3709" y="6264"/>
                  </a:cubicBezTo>
                  <a:cubicBezTo>
                    <a:pt x="3709" y="6264"/>
                    <a:pt x="4578" y="6147"/>
                    <a:pt x="4612" y="5646"/>
                  </a:cubicBezTo>
                  <a:cubicBezTo>
                    <a:pt x="4612" y="5412"/>
                    <a:pt x="4461" y="5228"/>
                    <a:pt x="4261" y="5162"/>
                  </a:cubicBezTo>
                  <a:cubicBezTo>
                    <a:pt x="4261" y="5162"/>
                    <a:pt x="5046" y="5045"/>
                    <a:pt x="5247" y="4761"/>
                  </a:cubicBezTo>
                  <a:cubicBezTo>
                    <a:pt x="5531" y="4393"/>
                    <a:pt x="5079" y="4076"/>
                    <a:pt x="5079" y="4076"/>
                  </a:cubicBezTo>
                  <a:cubicBezTo>
                    <a:pt x="6199" y="3675"/>
                    <a:pt x="6232" y="3056"/>
                    <a:pt x="6015" y="2939"/>
                  </a:cubicBezTo>
                  <a:cubicBezTo>
                    <a:pt x="5969" y="2918"/>
                    <a:pt x="5894" y="2909"/>
                    <a:pt x="5805" y="2909"/>
                  </a:cubicBezTo>
                  <a:cubicBezTo>
                    <a:pt x="5478" y="2909"/>
                    <a:pt x="4962" y="3023"/>
                    <a:pt x="4962" y="3023"/>
                  </a:cubicBezTo>
                  <a:cubicBezTo>
                    <a:pt x="4734" y="3034"/>
                    <a:pt x="4380" y="3059"/>
                    <a:pt x="4036" y="3059"/>
                  </a:cubicBezTo>
                  <a:cubicBezTo>
                    <a:pt x="3323" y="3059"/>
                    <a:pt x="2656" y="2951"/>
                    <a:pt x="3241" y="2388"/>
                  </a:cubicBezTo>
                  <a:cubicBezTo>
                    <a:pt x="4110" y="1553"/>
                    <a:pt x="4461" y="583"/>
                    <a:pt x="4378" y="249"/>
                  </a:cubicBezTo>
                  <a:cubicBezTo>
                    <a:pt x="4336" y="84"/>
                    <a:pt x="4197" y="1"/>
                    <a:pt x="40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405;p35">
              <a:extLst>
                <a:ext uri="{FF2B5EF4-FFF2-40B4-BE49-F238E27FC236}">
                  <a16:creationId xmlns:a16="http://schemas.microsoft.com/office/drawing/2014/main" id="{1C5E1A93-4FF3-4343-B7B5-69594BA9511C}"/>
                </a:ext>
              </a:extLst>
            </p:cNvPr>
            <p:cNvSpPr/>
            <p:nvPr/>
          </p:nvSpPr>
          <p:spPr>
            <a:xfrm>
              <a:off x="1977562" y="2569227"/>
              <a:ext cx="75038" cy="45247"/>
            </a:xfrm>
            <a:custGeom>
              <a:avLst/>
              <a:gdLst/>
              <a:ahLst/>
              <a:cxnLst/>
              <a:rect l="l" t="t" r="r" b="b"/>
              <a:pathLst>
                <a:path w="2340" h="1411" extrusionOk="0">
                  <a:moveTo>
                    <a:pt x="2005" y="0"/>
                  </a:moveTo>
                  <a:cubicBezTo>
                    <a:pt x="1788" y="50"/>
                    <a:pt x="1571" y="117"/>
                    <a:pt x="1354" y="217"/>
                  </a:cubicBezTo>
                  <a:lnTo>
                    <a:pt x="669" y="485"/>
                  </a:lnTo>
                  <a:cubicBezTo>
                    <a:pt x="518" y="535"/>
                    <a:pt x="385" y="602"/>
                    <a:pt x="251" y="685"/>
                  </a:cubicBezTo>
                  <a:cubicBezTo>
                    <a:pt x="84" y="786"/>
                    <a:pt x="0" y="986"/>
                    <a:pt x="50" y="1170"/>
                  </a:cubicBezTo>
                  <a:cubicBezTo>
                    <a:pt x="100" y="1270"/>
                    <a:pt x="184" y="1354"/>
                    <a:pt x="284" y="1370"/>
                  </a:cubicBezTo>
                  <a:cubicBezTo>
                    <a:pt x="345" y="1395"/>
                    <a:pt x="407" y="1410"/>
                    <a:pt x="468" y="1410"/>
                  </a:cubicBezTo>
                  <a:cubicBezTo>
                    <a:pt x="490" y="1410"/>
                    <a:pt x="513" y="1408"/>
                    <a:pt x="535" y="1404"/>
                  </a:cubicBezTo>
                  <a:cubicBezTo>
                    <a:pt x="685" y="1404"/>
                    <a:pt x="836" y="1387"/>
                    <a:pt x="986" y="1354"/>
                  </a:cubicBezTo>
                  <a:cubicBezTo>
                    <a:pt x="1220" y="1304"/>
                    <a:pt x="1471" y="1237"/>
                    <a:pt x="1704" y="1170"/>
                  </a:cubicBezTo>
                  <a:cubicBezTo>
                    <a:pt x="1922" y="1103"/>
                    <a:pt x="2139" y="1019"/>
                    <a:pt x="2339" y="903"/>
                  </a:cubicBezTo>
                  <a:lnTo>
                    <a:pt x="2339" y="903"/>
                  </a:lnTo>
                  <a:cubicBezTo>
                    <a:pt x="2122" y="936"/>
                    <a:pt x="1888" y="986"/>
                    <a:pt x="1671" y="1053"/>
                  </a:cubicBezTo>
                  <a:cubicBezTo>
                    <a:pt x="1471" y="1103"/>
                    <a:pt x="1220" y="1170"/>
                    <a:pt x="953" y="1203"/>
                  </a:cubicBezTo>
                  <a:cubicBezTo>
                    <a:pt x="819" y="1237"/>
                    <a:pt x="669" y="1253"/>
                    <a:pt x="535" y="1253"/>
                  </a:cubicBezTo>
                  <a:cubicBezTo>
                    <a:pt x="385" y="1253"/>
                    <a:pt x="234" y="1220"/>
                    <a:pt x="201" y="1120"/>
                  </a:cubicBezTo>
                  <a:cubicBezTo>
                    <a:pt x="184" y="1003"/>
                    <a:pt x="234" y="869"/>
                    <a:pt x="351" y="802"/>
                  </a:cubicBezTo>
                  <a:cubicBezTo>
                    <a:pt x="468" y="735"/>
                    <a:pt x="585" y="669"/>
                    <a:pt x="719" y="618"/>
                  </a:cubicBezTo>
                  <a:lnTo>
                    <a:pt x="1404" y="318"/>
                  </a:lnTo>
                  <a:cubicBezTo>
                    <a:pt x="1621" y="234"/>
                    <a:pt x="1821" y="134"/>
                    <a:pt x="2005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406;p35">
              <a:extLst>
                <a:ext uri="{FF2B5EF4-FFF2-40B4-BE49-F238E27FC236}">
                  <a16:creationId xmlns:a16="http://schemas.microsoft.com/office/drawing/2014/main" id="{5452A578-C1C7-46E8-98AC-53F7CADB0A2F}"/>
                </a:ext>
              </a:extLst>
            </p:cNvPr>
            <p:cNvSpPr/>
            <p:nvPr/>
          </p:nvSpPr>
          <p:spPr>
            <a:xfrm>
              <a:off x="1970604" y="2610466"/>
              <a:ext cx="61089" cy="34344"/>
            </a:xfrm>
            <a:custGeom>
              <a:avLst/>
              <a:gdLst/>
              <a:ahLst/>
              <a:cxnLst/>
              <a:rect l="l" t="t" r="r" b="b"/>
              <a:pathLst>
                <a:path w="1905" h="1071" extrusionOk="0">
                  <a:moveTo>
                    <a:pt x="1303" y="1"/>
                  </a:moveTo>
                  <a:cubicBezTo>
                    <a:pt x="1119" y="1"/>
                    <a:pt x="952" y="51"/>
                    <a:pt x="802" y="118"/>
                  </a:cubicBezTo>
                  <a:cubicBezTo>
                    <a:pt x="618" y="185"/>
                    <a:pt x="451" y="268"/>
                    <a:pt x="301" y="385"/>
                  </a:cubicBezTo>
                  <a:cubicBezTo>
                    <a:pt x="201" y="435"/>
                    <a:pt x="100" y="519"/>
                    <a:pt x="50" y="636"/>
                  </a:cubicBezTo>
                  <a:cubicBezTo>
                    <a:pt x="17" y="703"/>
                    <a:pt x="0" y="769"/>
                    <a:pt x="17" y="853"/>
                  </a:cubicBezTo>
                  <a:cubicBezTo>
                    <a:pt x="50" y="937"/>
                    <a:pt x="100" y="987"/>
                    <a:pt x="184" y="1020"/>
                  </a:cubicBezTo>
                  <a:cubicBezTo>
                    <a:pt x="259" y="1052"/>
                    <a:pt x="342" y="1071"/>
                    <a:pt x="427" y="1071"/>
                  </a:cubicBezTo>
                  <a:cubicBezTo>
                    <a:pt x="473" y="1071"/>
                    <a:pt x="521" y="1065"/>
                    <a:pt x="568" y="1053"/>
                  </a:cubicBezTo>
                  <a:lnTo>
                    <a:pt x="886" y="987"/>
                  </a:lnTo>
                  <a:lnTo>
                    <a:pt x="1420" y="853"/>
                  </a:lnTo>
                  <a:cubicBezTo>
                    <a:pt x="1587" y="820"/>
                    <a:pt x="1754" y="769"/>
                    <a:pt x="1905" y="686"/>
                  </a:cubicBezTo>
                  <a:cubicBezTo>
                    <a:pt x="1738" y="686"/>
                    <a:pt x="1571" y="703"/>
                    <a:pt x="1404" y="736"/>
                  </a:cubicBezTo>
                  <a:lnTo>
                    <a:pt x="852" y="836"/>
                  </a:lnTo>
                  <a:cubicBezTo>
                    <a:pt x="720" y="860"/>
                    <a:pt x="545" y="919"/>
                    <a:pt x="401" y="919"/>
                  </a:cubicBezTo>
                  <a:cubicBezTo>
                    <a:pt x="344" y="919"/>
                    <a:pt x="293" y="910"/>
                    <a:pt x="251" y="886"/>
                  </a:cubicBezTo>
                  <a:cubicBezTo>
                    <a:pt x="167" y="853"/>
                    <a:pt x="150" y="769"/>
                    <a:pt x="184" y="703"/>
                  </a:cubicBezTo>
                  <a:cubicBezTo>
                    <a:pt x="234" y="619"/>
                    <a:pt x="301" y="552"/>
                    <a:pt x="384" y="502"/>
                  </a:cubicBezTo>
                  <a:cubicBezTo>
                    <a:pt x="535" y="402"/>
                    <a:pt x="685" y="302"/>
                    <a:pt x="852" y="218"/>
                  </a:cubicBezTo>
                  <a:cubicBezTo>
                    <a:pt x="1003" y="168"/>
                    <a:pt x="1153" y="84"/>
                    <a:pt x="130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407;p35">
              <a:extLst>
                <a:ext uri="{FF2B5EF4-FFF2-40B4-BE49-F238E27FC236}">
                  <a16:creationId xmlns:a16="http://schemas.microsoft.com/office/drawing/2014/main" id="{99C14E00-700B-4E06-8F92-EE4AD92D5A20}"/>
                </a:ext>
              </a:extLst>
            </p:cNvPr>
            <p:cNvSpPr/>
            <p:nvPr/>
          </p:nvSpPr>
          <p:spPr>
            <a:xfrm>
              <a:off x="1960951" y="2632978"/>
              <a:ext cx="63237" cy="38834"/>
            </a:xfrm>
            <a:custGeom>
              <a:avLst/>
              <a:gdLst/>
              <a:ahLst/>
              <a:cxnLst/>
              <a:rect l="l" t="t" r="r" b="b"/>
              <a:pathLst>
                <a:path w="1972" h="1211" extrusionOk="0">
                  <a:moveTo>
                    <a:pt x="1972" y="1"/>
                  </a:moveTo>
                  <a:cubicBezTo>
                    <a:pt x="1788" y="1"/>
                    <a:pt x="1604" y="34"/>
                    <a:pt x="1420" y="84"/>
                  </a:cubicBezTo>
                  <a:cubicBezTo>
                    <a:pt x="1253" y="134"/>
                    <a:pt x="1053" y="184"/>
                    <a:pt x="819" y="251"/>
                  </a:cubicBezTo>
                  <a:cubicBezTo>
                    <a:pt x="719" y="301"/>
                    <a:pt x="602" y="335"/>
                    <a:pt x="485" y="385"/>
                  </a:cubicBezTo>
                  <a:cubicBezTo>
                    <a:pt x="351" y="418"/>
                    <a:pt x="217" y="485"/>
                    <a:pt x="117" y="569"/>
                  </a:cubicBezTo>
                  <a:cubicBezTo>
                    <a:pt x="50" y="636"/>
                    <a:pt x="17" y="719"/>
                    <a:pt x="0" y="803"/>
                  </a:cubicBezTo>
                  <a:cubicBezTo>
                    <a:pt x="0" y="886"/>
                    <a:pt x="34" y="970"/>
                    <a:pt x="84" y="1020"/>
                  </a:cubicBezTo>
                  <a:cubicBezTo>
                    <a:pt x="184" y="1137"/>
                    <a:pt x="318" y="1187"/>
                    <a:pt x="451" y="1204"/>
                  </a:cubicBezTo>
                  <a:cubicBezTo>
                    <a:pt x="510" y="1208"/>
                    <a:pt x="568" y="1210"/>
                    <a:pt x="626" y="1210"/>
                  </a:cubicBezTo>
                  <a:cubicBezTo>
                    <a:pt x="784" y="1210"/>
                    <a:pt x="940" y="1195"/>
                    <a:pt x="1086" y="1170"/>
                  </a:cubicBezTo>
                  <a:cubicBezTo>
                    <a:pt x="1270" y="1153"/>
                    <a:pt x="1454" y="1070"/>
                    <a:pt x="1621" y="970"/>
                  </a:cubicBezTo>
                  <a:cubicBezTo>
                    <a:pt x="1621" y="964"/>
                    <a:pt x="1615" y="962"/>
                    <a:pt x="1604" y="962"/>
                  </a:cubicBezTo>
                  <a:cubicBezTo>
                    <a:pt x="1548" y="962"/>
                    <a:pt x="1350" y="1025"/>
                    <a:pt x="1070" y="1053"/>
                  </a:cubicBezTo>
                  <a:cubicBezTo>
                    <a:pt x="969" y="1070"/>
                    <a:pt x="869" y="1078"/>
                    <a:pt x="771" y="1078"/>
                  </a:cubicBezTo>
                  <a:cubicBezTo>
                    <a:pt x="673" y="1078"/>
                    <a:pt x="577" y="1070"/>
                    <a:pt x="485" y="1053"/>
                  </a:cubicBezTo>
                  <a:cubicBezTo>
                    <a:pt x="368" y="1053"/>
                    <a:pt x="284" y="1003"/>
                    <a:pt x="217" y="936"/>
                  </a:cubicBezTo>
                  <a:cubicBezTo>
                    <a:pt x="151" y="853"/>
                    <a:pt x="151" y="752"/>
                    <a:pt x="217" y="686"/>
                  </a:cubicBezTo>
                  <a:cubicBezTo>
                    <a:pt x="318" y="619"/>
                    <a:pt x="418" y="552"/>
                    <a:pt x="535" y="519"/>
                  </a:cubicBezTo>
                  <a:lnTo>
                    <a:pt x="869" y="402"/>
                  </a:lnTo>
                  <a:cubicBezTo>
                    <a:pt x="1086" y="318"/>
                    <a:pt x="1287" y="251"/>
                    <a:pt x="1454" y="201"/>
                  </a:cubicBezTo>
                  <a:cubicBezTo>
                    <a:pt x="1638" y="151"/>
                    <a:pt x="1805" y="84"/>
                    <a:pt x="1972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408;p35">
              <a:extLst>
                <a:ext uri="{FF2B5EF4-FFF2-40B4-BE49-F238E27FC236}">
                  <a16:creationId xmlns:a16="http://schemas.microsoft.com/office/drawing/2014/main" id="{8F38EA2F-1034-45C2-9FE1-4BCA37C2C151}"/>
                </a:ext>
              </a:extLst>
            </p:cNvPr>
            <p:cNvSpPr/>
            <p:nvPr/>
          </p:nvSpPr>
          <p:spPr>
            <a:xfrm>
              <a:off x="1956109" y="2665398"/>
              <a:ext cx="51468" cy="32260"/>
            </a:xfrm>
            <a:custGeom>
              <a:avLst/>
              <a:gdLst/>
              <a:ahLst/>
              <a:cxnLst/>
              <a:rect l="l" t="t" r="r" b="b"/>
              <a:pathLst>
                <a:path w="1605" h="1006" extrusionOk="0">
                  <a:moveTo>
                    <a:pt x="1546" y="1"/>
                  </a:moveTo>
                  <a:cubicBezTo>
                    <a:pt x="1420" y="1"/>
                    <a:pt x="1027" y="72"/>
                    <a:pt x="552" y="226"/>
                  </a:cubicBezTo>
                  <a:cubicBezTo>
                    <a:pt x="402" y="259"/>
                    <a:pt x="268" y="326"/>
                    <a:pt x="168" y="427"/>
                  </a:cubicBezTo>
                  <a:cubicBezTo>
                    <a:pt x="68" y="510"/>
                    <a:pt x="1" y="644"/>
                    <a:pt x="18" y="761"/>
                  </a:cubicBezTo>
                  <a:cubicBezTo>
                    <a:pt x="18" y="861"/>
                    <a:pt x="68" y="944"/>
                    <a:pt x="151" y="978"/>
                  </a:cubicBezTo>
                  <a:cubicBezTo>
                    <a:pt x="190" y="997"/>
                    <a:pt x="218" y="1006"/>
                    <a:pt x="234" y="1006"/>
                  </a:cubicBezTo>
                  <a:cubicBezTo>
                    <a:pt x="246" y="1006"/>
                    <a:pt x="252" y="1002"/>
                    <a:pt x="252" y="995"/>
                  </a:cubicBezTo>
                  <a:cubicBezTo>
                    <a:pt x="252" y="978"/>
                    <a:pt x="118" y="928"/>
                    <a:pt x="118" y="761"/>
                  </a:cubicBezTo>
                  <a:cubicBezTo>
                    <a:pt x="135" y="677"/>
                    <a:pt x="185" y="577"/>
                    <a:pt x="252" y="527"/>
                  </a:cubicBezTo>
                  <a:cubicBezTo>
                    <a:pt x="368" y="443"/>
                    <a:pt x="485" y="393"/>
                    <a:pt x="602" y="360"/>
                  </a:cubicBezTo>
                  <a:cubicBezTo>
                    <a:pt x="1154" y="193"/>
                    <a:pt x="1605" y="59"/>
                    <a:pt x="1588" y="9"/>
                  </a:cubicBezTo>
                  <a:cubicBezTo>
                    <a:pt x="1585" y="3"/>
                    <a:pt x="1571" y="1"/>
                    <a:pt x="154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409;p35">
              <a:extLst>
                <a:ext uri="{FF2B5EF4-FFF2-40B4-BE49-F238E27FC236}">
                  <a16:creationId xmlns:a16="http://schemas.microsoft.com/office/drawing/2014/main" id="{F866ECC8-E06B-44F2-ACEA-B6E8DC5EDAC8}"/>
                </a:ext>
              </a:extLst>
            </p:cNvPr>
            <p:cNvSpPr/>
            <p:nvPr/>
          </p:nvSpPr>
          <p:spPr>
            <a:xfrm>
              <a:off x="1191524" y="2320063"/>
              <a:ext cx="748552" cy="477998"/>
            </a:xfrm>
            <a:custGeom>
              <a:avLst/>
              <a:gdLst/>
              <a:ahLst/>
              <a:cxnLst/>
              <a:rect l="l" t="t" r="r" b="b"/>
              <a:pathLst>
                <a:path w="23343" h="14906" extrusionOk="0">
                  <a:moveTo>
                    <a:pt x="6985" y="1"/>
                  </a:moveTo>
                  <a:lnTo>
                    <a:pt x="1" y="1337"/>
                  </a:lnTo>
                  <a:cubicBezTo>
                    <a:pt x="352" y="3610"/>
                    <a:pt x="2056" y="7536"/>
                    <a:pt x="3543" y="10962"/>
                  </a:cubicBezTo>
                  <a:cubicBezTo>
                    <a:pt x="5030" y="14370"/>
                    <a:pt x="6250" y="14855"/>
                    <a:pt x="10477" y="14905"/>
                  </a:cubicBezTo>
                  <a:cubicBezTo>
                    <a:pt x="10514" y="14905"/>
                    <a:pt x="10552" y="14905"/>
                    <a:pt x="10589" y="14905"/>
                  </a:cubicBezTo>
                  <a:cubicBezTo>
                    <a:pt x="15142" y="14905"/>
                    <a:pt x="23343" y="11931"/>
                    <a:pt x="23343" y="11931"/>
                  </a:cubicBezTo>
                  <a:lnTo>
                    <a:pt x="21755" y="6484"/>
                  </a:lnTo>
                  <a:cubicBezTo>
                    <a:pt x="21755" y="6484"/>
                    <a:pt x="12730" y="8321"/>
                    <a:pt x="10787" y="8321"/>
                  </a:cubicBezTo>
                  <a:cubicBezTo>
                    <a:pt x="10642" y="8321"/>
                    <a:pt x="10536" y="8310"/>
                    <a:pt x="10477" y="8288"/>
                  </a:cubicBezTo>
                  <a:cubicBezTo>
                    <a:pt x="9625" y="7971"/>
                    <a:pt x="8856" y="5331"/>
                    <a:pt x="8171" y="3526"/>
                  </a:cubicBezTo>
                  <a:cubicBezTo>
                    <a:pt x="8104" y="3343"/>
                    <a:pt x="6985" y="1"/>
                    <a:pt x="698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410;p35">
              <a:extLst>
                <a:ext uri="{FF2B5EF4-FFF2-40B4-BE49-F238E27FC236}">
                  <a16:creationId xmlns:a16="http://schemas.microsoft.com/office/drawing/2014/main" id="{9B916692-CC0F-4EA7-8C0B-4350345332DD}"/>
                </a:ext>
              </a:extLst>
            </p:cNvPr>
            <p:cNvSpPr/>
            <p:nvPr/>
          </p:nvSpPr>
          <p:spPr>
            <a:xfrm>
              <a:off x="1246712" y="2533857"/>
              <a:ext cx="693909" cy="272766"/>
            </a:xfrm>
            <a:custGeom>
              <a:avLst/>
              <a:gdLst/>
              <a:ahLst/>
              <a:cxnLst/>
              <a:rect l="l" t="t" r="r" b="b"/>
              <a:pathLst>
                <a:path w="21639" h="8506" extrusionOk="0">
                  <a:moveTo>
                    <a:pt x="1" y="1"/>
                  </a:moveTo>
                  <a:lnTo>
                    <a:pt x="1" y="1"/>
                  </a:lnTo>
                  <a:cubicBezTo>
                    <a:pt x="34" y="84"/>
                    <a:pt x="68" y="168"/>
                    <a:pt x="101" y="251"/>
                  </a:cubicBezTo>
                  <a:cubicBezTo>
                    <a:pt x="168" y="402"/>
                    <a:pt x="251" y="652"/>
                    <a:pt x="385" y="953"/>
                  </a:cubicBezTo>
                  <a:cubicBezTo>
                    <a:pt x="652" y="1571"/>
                    <a:pt x="1037" y="2457"/>
                    <a:pt x="1605" y="3509"/>
                  </a:cubicBezTo>
                  <a:cubicBezTo>
                    <a:pt x="2173" y="4562"/>
                    <a:pt x="2925" y="5798"/>
                    <a:pt x="4094" y="6884"/>
                  </a:cubicBezTo>
                  <a:cubicBezTo>
                    <a:pt x="4713" y="7453"/>
                    <a:pt x="5431" y="7904"/>
                    <a:pt x="6216" y="8188"/>
                  </a:cubicBezTo>
                  <a:cubicBezTo>
                    <a:pt x="6634" y="8321"/>
                    <a:pt x="7068" y="8422"/>
                    <a:pt x="7503" y="8455"/>
                  </a:cubicBezTo>
                  <a:cubicBezTo>
                    <a:pt x="7794" y="8487"/>
                    <a:pt x="8092" y="8506"/>
                    <a:pt x="8389" y="8506"/>
                  </a:cubicBezTo>
                  <a:cubicBezTo>
                    <a:pt x="8551" y="8506"/>
                    <a:pt x="8713" y="8500"/>
                    <a:pt x="8873" y="8488"/>
                  </a:cubicBezTo>
                  <a:cubicBezTo>
                    <a:pt x="10694" y="8405"/>
                    <a:pt x="12398" y="7987"/>
                    <a:pt x="13936" y="7603"/>
                  </a:cubicBezTo>
                  <a:cubicBezTo>
                    <a:pt x="15456" y="7219"/>
                    <a:pt x="16843" y="6851"/>
                    <a:pt x="17979" y="6517"/>
                  </a:cubicBezTo>
                  <a:cubicBezTo>
                    <a:pt x="19132" y="6183"/>
                    <a:pt x="20051" y="5882"/>
                    <a:pt x="20669" y="5648"/>
                  </a:cubicBezTo>
                  <a:cubicBezTo>
                    <a:pt x="20987" y="5531"/>
                    <a:pt x="21221" y="5431"/>
                    <a:pt x="21388" y="5364"/>
                  </a:cubicBezTo>
                  <a:cubicBezTo>
                    <a:pt x="21471" y="5347"/>
                    <a:pt x="21555" y="5297"/>
                    <a:pt x="21638" y="5264"/>
                  </a:cubicBezTo>
                  <a:lnTo>
                    <a:pt x="21638" y="5264"/>
                  </a:lnTo>
                  <a:cubicBezTo>
                    <a:pt x="21555" y="5280"/>
                    <a:pt x="21455" y="5297"/>
                    <a:pt x="21388" y="5331"/>
                  </a:cubicBezTo>
                  <a:cubicBezTo>
                    <a:pt x="21204" y="5397"/>
                    <a:pt x="20953" y="5481"/>
                    <a:pt x="20653" y="5581"/>
                  </a:cubicBezTo>
                  <a:cubicBezTo>
                    <a:pt x="20018" y="5798"/>
                    <a:pt x="19099" y="6082"/>
                    <a:pt x="17946" y="6417"/>
                  </a:cubicBezTo>
                  <a:cubicBezTo>
                    <a:pt x="16810" y="6734"/>
                    <a:pt x="15423" y="7085"/>
                    <a:pt x="13902" y="7469"/>
                  </a:cubicBezTo>
                  <a:cubicBezTo>
                    <a:pt x="12365" y="7837"/>
                    <a:pt x="10678" y="8255"/>
                    <a:pt x="8856" y="8338"/>
                  </a:cubicBezTo>
                  <a:cubicBezTo>
                    <a:pt x="8740" y="8343"/>
                    <a:pt x="8622" y="8345"/>
                    <a:pt x="8504" y="8345"/>
                  </a:cubicBezTo>
                  <a:cubicBezTo>
                    <a:pt x="8180" y="8345"/>
                    <a:pt x="7850" y="8329"/>
                    <a:pt x="7520" y="8305"/>
                  </a:cubicBezTo>
                  <a:cubicBezTo>
                    <a:pt x="7102" y="8271"/>
                    <a:pt x="6667" y="8171"/>
                    <a:pt x="6266" y="8037"/>
                  </a:cubicBezTo>
                  <a:cubicBezTo>
                    <a:pt x="5498" y="7770"/>
                    <a:pt x="4796" y="7336"/>
                    <a:pt x="4195" y="6784"/>
                  </a:cubicBezTo>
                  <a:cubicBezTo>
                    <a:pt x="3025" y="5715"/>
                    <a:pt x="2273" y="4495"/>
                    <a:pt x="1688" y="3459"/>
                  </a:cubicBezTo>
                  <a:cubicBezTo>
                    <a:pt x="1120" y="2423"/>
                    <a:pt x="719" y="1538"/>
                    <a:pt x="452" y="936"/>
                  </a:cubicBezTo>
                  <a:cubicBezTo>
                    <a:pt x="318" y="635"/>
                    <a:pt x="201" y="402"/>
                    <a:pt x="134" y="234"/>
                  </a:cubicBezTo>
                  <a:cubicBezTo>
                    <a:pt x="101" y="151"/>
                    <a:pt x="51" y="67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411;p35">
              <a:extLst>
                <a:ext uri="{FF2B5EF4-FFF2-40B4-BE49-F238E27FC236}">
                  <a16:creationId xmlns:a16="http://schemas.microsoft.com/office/drawing/2014/main" id="{EF125164-D209-4222-8B62-1C9D02A89448}"/>
                </a:ext>
              </a:extLst>
            </p:cNvPr>
            <p:cNvSpPr/>
            <p:nvPr/>
          </p:nvSpPr>
          <p:spPr>
            <a:xfrm>
              <a:off x="842180" y="2179704"/>
              <a:ext cx="611399" cy="807460"/>
            </a:xfrm>
            <a:custGeom>
              <a:avLst/>
              <a:gdLst/>
              <a:ahLst/>
              <a:cxnLst/>
              <a:rect l="l" t="t" r="r" b="b"/>
              <a:pathLst>
                <a:path w="19066" h="25180" extrusionOk="0">
                  <a:moveTo>
                    <a:pt x="5548" y="0"/>
                  </a:moveTo>
                  <a:cubicBezTo>
                    <a:pt x="5548" y="0"/>
                    <a:pt x="17" y="552"/>
                    <a:pt x="1" y="6968"/>
                  </a:cubicBezTo>
                  <a:cubicBezTo>
                    <a:pt x="1" y="9975"/>
                    <a:pt x="3326" y="15806"/>
                    <a:pt x="3894" y="17243"/>
                  </a:cubicBezTo>
                  <a:cubicBezTo>
                    <a:pt x="3326" y="19048"/>
                    <a:pt x="1655" y="21872"/>
                    <a:pt x="1287" y="24027"/>
                  </a:cubicBezTo>
                  <a:lnTo>
                    <a:pt x="17043" y="25180"/>
                  </a:lnTo>
                  <a:lnTo>
                    <a:pt x="17394" y="15723"/>
                  </a:lnTo>
                  <a:lnTo>
                    <a:pt x="18096" y="11128"/>
                  </a:lnTo>
                  <a:lnTo>
                    <a:pt x="19065" y="8137"/>
                  </a:lnTo>
                  <a:cubicBezTo>
                    <a:pt x="17489" y="1127"/>
                    <a:pt x="14797" y="711"/>
                    <a:pt x="14181" y="711"/>
                  </a:cubicBezTo>
                  <a:cubicBezTo>
                    <a:pt x="14098" y="711"/>
                    <a:pt x="14053" y="719"/>
                    <a:pt x="14053" y="719"/>
                  </a:cubicBezTo>
                  <a:lnTo>
                    <a:pt x="5548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412;p35">
              <a:extLst>
                <a:ext uri="{FF2B5EF4-FFF2-40B4-BE49-F238E27FC236}">
                  <a16:creationId xmlns:a16="http://schemas.microsoft.com/office/drawing/2014/main" id="{046F9402-0183-4E72-9288-B945FDED3B5C}"/>
                </a:ext>
              </a:extLst>
            </p:cNvPr>
            <p:cNvSpPr/>
            <p:nvPr/>
          </p:nvSpPr>
          <p:spPr>
            <a:xfrm>
              <a:off x="1357088" y="2401514"/>
              <a:ext cx="71286" cy="282386"/>
            </a:xfrm>
            <a:custGeom>
              <a:avLst/>
              <a:gdLst/>
              <a:ahLst/>
              <a:cxnLst/>
              <a:rect l="l" t="t" r="r" b="b"/>
              <a:pathLst>
                <a:path w="2223" h="880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34"/>
                    <a:pt x="418" y="385"/>
                    <a:pt x="986" y="1036"/>
                  </a:cubicBezTo>
                  <a:cubicBezTo>
                    <a:pt x="1321" y="1404"/>
                    <a:pt x="1588" y="1838"/>
                    <a:pt x="1789" y="2290"/>
                  </a:cubicBezTo>
                  <a:cubicBezTo>
                    <a:pt x="2006" y="2874"/>
                    <a:pt x="2073" y="3493"/>
                    <a:pt x="1972" y="4094"/>
                  </a:cubicBezTo>
                  <a:cubicBezTo>
                    <a:pt x="1889" y="4696"/>
                    <a:pt x="1738" y="5314"/>
                    <a:pt x="1571" y="5899"/>
                  </a:cubicBezTo>
                  <a:cubicBezTo>
                    <a:pt x="1421" y="6383"/>
                    <a:pt x="1321" y="6884"/>
                    <a:pt x="1237" y="7402"/>
                  </a:cubicBezTo>
                  <a:cubicBezTo>
                    <a:pt x="1204" y="7737"/>
                    <a:pt x="1204" y="8087"/>
                    <a:pt x="1237" y="8438"/>
                  </a:cubicBezTo>
                  <a:cubicBezTo>
                    <a:pt x="1254" y="8555"/>
                    <a:pt x="1287" y="8689"/>
                    <a:pt x="1337" y="8806"/>
                  </a:cubicBezTo>
                  <a:cubicBezTo>
                    <a:pt x="1337" y="8672"/>
                    <a:pt x="1321" y="8555"/>
                    <a:pt x="1304" y="8422"/>
                  </a:cubicBezTo>
                  <a:cubicBezTo>
                    <a:pt x="1287" y="8087"/>
                    <a:pt x="1304" y="7753"/>
                    <a:pt x="1354" y="7419"/>
                  </a:cubicBezTo>
                  <a:cubicBezTo>
                    <a:pt x="1438" y="6918"/>
                    <a:pt x="1555" y="6417"/>
                    <a:pt x="1705" y="5932"/>
                  </a:cubicBezTo>
                  <a:cubicBezTo>
                    <a:pt x="1889" y="5347"/>
                    <a:pt x="2039" y="4729"/>
                    <a:pt x="2139" y="4111"/>
                  </a:cubicBezTo>
                  <a:cubicBezTo>
                    <a:pt x="2223" y="3476"/>
                    <a:pt x="2156" y="2841"/>
                    <a:pt x="1922" y="2239"/>
                  </a:cubicBezTo>
                  <a:cubicBezTo>
                    <a:pt x="1705" y="1772"/>
                    <a:pt x="1421" y="1337"/>
                    <a:pt x="1070" y="953"/>
                  </a:cubicBezTo>
                  <a:cubicBezTo>
                    <a:pt x="836" y="702"/>
                    <a:pt x="585" y="468"/>
                    <a:pt x="318" y="234"/>
                  </a:cubicBezTo>
                  <a:cubicBezTo>
                    <a:pt x="235" y="151"/>
                    <a:pt x="134" y="67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413;p35">
              <a:extLst>
                <a:ext uri="{FF2B5EF4-FFF2-40B4-BE49-F238E27FC236}">
                  <a16:creationId xmlns:a16="http://schemas.microsoft.com/office/drawing/2014/main" id="{9249A5C7-4AD4-45D9-93FC-34FD71D3D30C}"/>
                </a:ext>
              </a:extLst>
            </p:cNvPr>
            <p:cNvSpPr/>
            <p:nvPr/>
          </p:nvSpPr>
          <p:spPr>
            <a:xfrm>
              <a:off x="1270827" y="2275072"/>
              <a:ext cx="65931" cy="67566"/>
            </a:xfrm>
            <a:custGeom>
              <a:avLst/>
              <a:gdLst/>
              <a:ahLst/>
              <a:cxnLst/>
              <a:rect l="l" t="t" r="r" b="b"/>
              <a:pathLst>
                <a:path w="2056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18" y="368"/>
                    <a:pt x="34" y="669"/>
                    <a:pt x="17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6" y="2079"/>
                    <a:pt x="898" y="2107"/>
                    <a:pt x="1039" y="2107"/>
                  </a:cubicBezTo>
                  <a:cubicBezTo>
                    <a:pt x="1310" y="2107"/>
                    <a:pt x="1574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56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01"/>
                  </a:cubicBezTo>
                  <a:cubicBezTo>
                    <a:pt x="1722" y="535"/>
                    <a:pt x="1822" y="702"/>
                    <a:pt x="1889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5" y="1870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8"/>
                  </a:cubicBezTo>
                  <a:cubicBezTo>
                    <a:pt x="368" y="1721"/>
                    <a:pt x="151" y="1387"/>
                    <a:pt x="168" y="1020"/>
                  </a:cubicBezTo>
                  <a:cubicBezTo>
                    <a:pt x="168" y="719"/>
                    <a:pt x="318" y="435"/>
                    <a:pt x="569" y="268"/>
                  </a:cubicBezTo>
                  <a:cubicBezTo>
                    <a:pt x="736" y="151"/>
                    <a:pt x="920" y="84"/>
                    <a:pt x="1120" y="67"/>
                  </a:cubicBezTo>
                  <a:cubicBezTo>
                    <a:pt x="1204" y="67"/>
                    <a:pt x="1287" y="50"/>
                    <a:pt x="1354" y="50"/>
                  </a:cubicBezTo>
                  <a:cubicBezTo>
                    <a:pt x="1287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414;p35">
              <a:extLst>
                <a:ext uri="{FF2B5EF4-FFF2-40B4-BE49-F238E27FC236}">
                  <a16:creationId xmlns:a16="http://schemas.microsoft.com/office/drawing/2014/main" id="{ADA645B9-B5A6-43DB-8C81-81ED10EC994F}"/>
                </a:ext>
              </a:extLst>
            </p:cNvPr>
            <p:cNvSpPr/>
            <p:nvPr/>
          </p:nvSpPr>
          <p:spPr>
            <a:xfrm>
              <a:off x="1114914" y="2384358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886" y="1"/>
                    <a:pt x="669" y="51"/>
                    <a:pt x="485" y="185"/>
                  </a:cubicBezTo>
                  <a:cubicBezTo>
                    <a:pt x="201" y="368"/>
                    <a:pt x="17" y="669"/>
                    <a:pt x="17" y="1020"/>
                  </a:cubicBezTo>
                  <a:cubicBezTo>
                    <a:pt x="0" y="1438"/>
                    <a:pt x="234" y="1839"/>
                    <a:pt x="602" y="2023"/>
                  </a:cubicBezTo>
                  <a:cubicBezTo>
                    <a:pt x="739" y="2080"/>
                    <a:pt x="881" y="2107"/>
                    <a:pt x="1022" y="2107"/>
                  </a:cubicBezTo>
                  <a:cubicBezTo>
                    <a:pt x="1293" y="2107"/>
                    <a:pt x="1557" y="2004"/>
                    <a:pt x="1755" y="1805"/>
                  </a:cubicBezTo>
                  <a:cubicBezTo>
                    <a:pt x="1888" y="1672"/>
                    <a:pt x="1972" y="1505"/>
                    <a:pt x="2005" y="1338"/>
                  </a:cubicBezTo>
                  <a:cubicBezTo>
                    <a:pt x="2039" y="1170"/>
                    <a:pt x="2022" y="1020"/>
                    <a:pt x="1972" y="870"/>
                  </a:cubicBezTo>
                  <a:cubicBezTo>
                    <a:pt x="1905" y="652"/>
                    <a:pt x="1772" y="469"/>
                    <a:pt x="1571" y="352"/>
                  </a:cubicBezTo>
                  <a:cubicBezTo>
                    <a:pt x="1504" y="302"/>
                    <a:pt x="1437" y="285"/>
                    <a:pt x="1354" y="285"/>
                  </a:cubicBezTo>
                  <a:cubicBezTo>
                    <a:pt x="1337" y="285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5" y="1187"/>
                    <a:pt x="1872" y="1488"/>
                    <a:pt x="1655" y="1705"/>
                  </a:cubicBezTo>
                  <a:cubicBezTo>
                    <a:pt x="1489" y="1871"/>
                    <a:pt x="1257" y="1956"/>
                    <a:pt x="1022" y="1956"/>
                  </a:cubicBezTo>
                  <a:cubicBezTo>
                    <a:pt x="902" y="1956"/>
                    <a:pt x="782" y="1934"/>
                    <a:pt x="669" y="1889"/>
                  </a:cubicBezTo>
                  <a:cubicBezTo>
                    <a:pt x="351" y="1722"/>
                    <a:pt x="151" y="1388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19" y="84"/>
                    <a:pt x="1120" y="51"/>
                  </a:cubicBezTo>
                  <a:cubicBezTo>
                    <a:pt x="1142" y="57"/>
                    <a:pt x="1166" y="58"/>
                    <a:pt x="1192" y="58"/>
                  </a:cubicBezTo>
                  <a:cubicBezTo>
                    <a:pt x="1242" y="58"/>
                    <a:pt x="1298" y="51"/>
                    <a:pt x="1354" y="51"/>
                  </a:cubicBezTo>
                  <a:cubicBezTo>
                    <a:pt x="1270" y="18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415;p35">
              <a:extLst>
                <a:ext uri="{FF2B5EF4-FFF2-40B4-BE49-F238E27FC236}">
                  <a16:creationId xmlns:a16="http://schemas.microsoft.com/office/drawing/2014/main" id="{E57240E5-0BD4-4DAF-A2C2-2B3A734475C1}"/>
                </a:ext>
              </a:extLst>
            </p:cNvPr>
            <p:cNvSpPr/>
            <p:nvPr/>
          </p:nvSpPr>
          <p:spPr>
            <a:xfrm>
              <a:off x="1277272" y="2490470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54"/>
                    <a:pt x="234" y="1838"/>
                    <a:pt x="618" y="2039"/>
                  </a:cubicBezTo>
                  <a:cubicBezTo>
                    <a:pt x="749" y="2093"/>
                    <a:pt x="885" y="2119"/>
                    <a:pt x="1019" y="2119"/>
                  </a:cubicBezTo>
                  <a:cubicBezTo>
                    <a:pt x="1297" y="2119"/>
                    <a:pt x="1568" y="2007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6"/>
                    <a:pt x="2039" y="1019"/>
                    <a:pt x="1988" y="869"/>
                  </a:cubicBezTo>
                  <a:cubicBezTo>
                    <a:pt x="1922" y="668"/>
                    <a:pt x="1771" y="485"/>
                    <a:pt x="1587" y="368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4" y="535"/>
                    <a:pt x="1821" y="719"/>
                    <a:pt x="1888" y="902"/>
                  </a:cubicBezTo>
                  <a:cubicBezTo>
                    <a:pt x="1972" y="1186"/>
                    <a:pt x="1888" y="1504"/>
                    <a:pt x="1671" y="1704"/>
                  </a:cubicBezTo>
                  <a:cubicBezTo>
                    <a:pt x="1494" y="1870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8"/>
                  </a:cubicBezTo>
                  <a:cubicBezTo>
                    <a:pt x="351" y="1721"/>
                    <a:pt x="150" y="1387"/>
                    <a:pt x="167" y="1019"/>
                  </a:cubicBezTo>
                  <a:cubicBezTo>
                    <a:pt x="167" y="719"/>
                    <a:pt x="318" y="451"/>
                    <a:pt x="568" y="284"/>
                  </a:cubicBezTo>
                  <a:cubicBezTo>
                    <a:pt x="719" y="150"/>
                    <a:pt x="919" y="84"/>
                    <a:pt x="1120" y="67"/>
                  </a:cubicBezTo>
                  <a:cubicBezTo>
                    <a:pt x="1203" y="67"/>
                    <a:pt x="1287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416;p35">
              <a:extLst>
                <a:ext uri="{FF2B5EF4-FFF2-40B4-BE49-F238E27FC236}">
                  <a16:creationId xmlns:a16="http://schemas.microsoft.com/office/drawing/2014/main" id="{EF91A903-4E48-4CB3-BDD4-AC7D27623207}"/>
                </a:ext>
              </a:extLst>
            </p:cNvPr>
            <p:cNvSpPr/>
            <p:nvPr/>
          </p:nvSpPr>
          <p:spPr>
            <a:xfrm>
              <a:off x="1431036" y="2585293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20" y="1"/>
                  </a:moveTo>
                  <a:cubicBezTo>
                    <a:pt x="903" y="1"/>
                    <a:pt x="686" y="67"/>
                    <a:pt x="502" y="184"/>
                  </a:cubicBezTo>
                  <a:cubicBezTo>
                    <a:pt x="201" y="368"/>
                    <a:pt x="34" y="669"/>
                    <a:pt x="17" y="1020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20"/>
                    <a:pt x="1989" y="869"/>
                  </a:cubicBezTo>
                  <a:cubicBezTo>
                    <a:pt x="1922" y="652"/>
                    <a:pt x="1772" y="468"/>
                    <a:pt x="1588" y="351"/>
                  </a:cubicBezTo>
                  <a:cubicBezTo>
                    <a:pt x="1521" y="301"/>
                    <a:pt x="1437" y="285"/>
                    <a:pt x="1354" y="285"/>
                  </a:cubicBezTo>
                  <a:cubicBezTo>
                    <a:pt x="1354" y="285"/>
                    <a:pt x="1437" y="318"/>
                    <a:pt x="1554" y="402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2" y="1187"/>
                    <a:pt x="1889" y="1504"/>
                    <a:pt x="1671" y="1705"/>
                  </a:cubicBezTo>
                  <a:cubicBezTo>
                    <a:pt x="1494" y="1871"/>
                    <a:pt x="1266" y="1956"/>
                    <a:pt x="1035" y="1956"/>
                  </a:cubicBezTo>
                  <a:cubicBezTo>
                    <a:pt x="917" y="1956"/>
                    <a:pt x="799" y="1934"/>
                    <a:pt x="686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51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417;p35">
              <a:extLst>
                <a:ext uri="{FF2B5EF4-FFF2-40B4-BE49-F238E27FC236}">
                  <a16:creationId xmlns:a16="http://schemas.microsoft.com/office/drawing/2014/main" id="{87BFF805-5841-4A80-A617-55A883A82265}"/>
                </a:ext>
              </a:extLst>
            </p:cNvPr>
            <p:cNvSpPr/>
            <p:nvPr/>
          </p:nvSpPr>
          <p:spPr>
            <a:xfrm>
              <a:off x="955250" y="2851582"/>
              <a:ext cx="65386" cy="67983"/>
            </a:xfrm>
            <a:custGeom>
              <a:avLst/>
              <a:gdLst/>
              <a:ahLst/>
              <a:cxnLst/>
              <a:rect l="l" t="t" r="r" b="b"/>
              <a:pathLst>
                <a:path w="2039" h="2120" extrusionOk="0">
                  <a:moveTo>
                    <a:pt x="1120" y="1"/>
                  </a:moveTo>
                  <a:cubicBezTo>
                    <a:pt x="903" y="1"/>
                    <a:pt x="685" y="67"/>
                    <a:pt x="502" y="184"/>
                  </a:cubicBezTo>
                  <a:cubicBezTo>
                    <a:pt x="201" y="368"/>
                    <a:pt x="17" y="686"/>
                    <a:pt x="17" y="1020"/>
                  </a:cubicBezTo>
                  <a:cubicBezTo>
                    <a:pt x="0" y="1454"/>
                    <a:pt x="234" y="1839"/>
                    <a:pt x="618" y="2039"/>
                  </a:cubicBezTo>
                  <a:cubicBezTo>
                    <a:pt x="744" y="2094"/>
                    <a:pt x="876" y="2120"/>
                    <a:pt x="1008" y="2120"/>
                  </a:cubicBezTo>
                  <a:cubicBezTo>
                    <a:pt x="1283" y="2120"/>
                    <a:pt x="1557" y="2008"/>
                    <a:pt x="1771" y="1805"/>
                  </a:cubicBezTo>
                  <a:cubicBezTo>
                    <a:pt x="1888" y="1688"/>
                    <a:pt x="1989" y="1521"/>
                    <a:pt x="2022" y="1337"/>
                  </a:cubicBezTo>
                  <a:cubicBezTo>
                    <a:pt x="2039" y="1187"/>
                    <a:pt x="2022" y="1020"/>
                    <a:pt x="1972" y="870"/>
                  </a:cubicBezTo>
                  <a:cubicBezTo>
                    <a:pt x="1905" y="669"/>
                    <a:pt x="1771" y="485"/>
                    <a:pt x="1571" y="368"/>
                  </a:cubicBezTo>
                  <a:cubicBezTo>
                    <a:pt x="1521" y="318"/>
                    <a:pt x="1437" y="285"/>
                    <a:pt x="1354" y="285"/>
                  </a:cubicBezTo>
                  <a:cubicBezTo>
                    <a:pt x="1354" y="301"/>
                    <a:pt x="1437" y="318"/>
                    <a:pt x="1554" y="418"/>
                  </a:cubicBezTo>
                  <a:cubicBezTo>
                    <a:pt x="1705" y="535"/>
                    <a:pt x="1821" y="719"/>
                    <a:pt x="1872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4"/>
                    <a:pt x="1035" y="1964"/>
                  </a:cubicBezTo>
                  <a:cubicBezTo>
                    <a:pt x="917" y="1964"/>
                    <a:pt x="798" y="1940"/>
                    <a:pt x="685" y="1889"/>
                  </a:cubicBezTo>
                  <a:cubicBezTo>
                    <a:pt x="351" y="1722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85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418;p35">
              <a:extLst>
                <a:ext uri="{FF2B5EF4-FFF2-40B4-BE49-F238E27FC236}">
                  <a16:creationId xmlns:a16="http://schemas.microsoft.com/office/drawing/2014/main" id="{1B49DF89-60A1-4063-BFED-90D5AE945C10}"/>
                </a:ext>
              </a:extLst>
            </p:cNvPr>
            <p:cNvSpPr/>
            <p:nvPr/>
          </p:nvSpPr>
          <p:spPr>
            <a:xfrm>
              <a:off x="1631426" y="2641027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0" y="2079"/>
                    <a:pt x="891" y="2107"/>
                    <a:pt x="1031" y="2107"/>
                  </a:cubicBezTo>
                  <a:cubicBezTo>
                    <a:pt x="1303" y="2107"/>
                    <a:pt x="1573" y="2003"/>
                    <a:pt x="1772" y="1805"/>
                  </a:cubicBezTo>
                  <a:cubicBezTo>
                    <a:pt x="1905" y="1671"/>
                    <a:pt x="1989" y="1521"/>
                    <a:pt x="2022" y="1337"/>
                  </a:cubicBezTo>
                  <a:cubicBezTo>
                    <a:pt x="2039" y="1170"/>
                    <a:pt x="2022" y="1019"/>
                    <a:pt x="1972" y="869"/>
                  </a:cubicBezTo>
                  <a:cubicBezTo>
                    <a:pt x="1905" y="652"/>
                    <a:pt x="1772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72" y="902"/>
                  </a:cubicBezTo>
                  <a:cubicBezTo>
                    <a:pt x="1972" y="1187"/>
                    <a:pt x="1889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9" y="1933"/>
                    <a:pt x="686" y="1888"/>
                  </a:cubicBezTo>
                  <a:cubicBezTo>
                    <a:pt x="351" y="1721"/>
                    <a:pt x="151" y="1387"/>
                    <a:pt x="151" y="1019"/>
                  </a:cubicBezTo>
                  <a:cubicBezTo>
                    <a:pt x="168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419;p35">
              <a:extLst>
                <a:ext uri="{FF2B5EF4-FFF2-40B4-BE49-F238E27FC236}">
                  <a16:creationId xmlns:a16="http://schemas.microsoft.com/office/drawing/2014/main" id="{763AD4F0-E902-4E4B-98C1-FA3BACBCD175}"/>
                </a:ext>
              </a:extLst>
            </p:cNvPr>
            <p:cNvSpPr/>
            <p:nvPr/>
          </p:nvSpPr>
          <p:spPr>
            <a:xfrm>
              <a:off x="1199573" y="2602449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3" y="0"/>
                    <a:pt x="685" y="67"/>
                    <a:pt x="502" y="184"/>
                  </a:cubicBezTo>
                  <a:cubicBezTo>
                    <a:pt x="201" y="368"/>
                    <a:pt x="34" y="669"/>
                    <a:pt x="17" y="1019"/>
                  </a:cubicBezTo>
                  <a:cubicBezTo>
                    <a:pt x="0" y="1437"/>
                    <a:pt x="234" y="1838"/>
                    <a:pt x="619" y="2022"/>
                  </a:cubicBezTo>
                  <a:cubicBezTo>
                    <a:pt x="755" y="2079"/>
                    <a:pt x="898" y="2107"/>
                    <a:pt x="1038" y="2107"/>
                  </a:cubicBezTo>
                  <a:cubicBezTo>
                    <a:pt x="1310" y="2107"/>
                    <a:pt x="1573" y="2003"/>
                    <a:pt x="1771" y="1805"/>
                  </a:cubicBezTo>
                  <a:cubicBezTo>
                    <a:pt x="1905" y="1671"/>
                    <a:pt x="1989" y="1504"/>
                    <a:pt x="2022" y="1337"/>
                  </a:cubicBezTo>
                  <a:cubicBezTo>
                    <a:pt x="2039" y="1170"/>
                    <a:pt x="2039" y="1019"/>
                    <a:pt x="1989" y="869"/>
                  </a:cubicBezTo>
                  <a:cubicBezTo>
                    <a:pt x="1922" y="652"/>
                    <a:pt x="1771" y="468"/>
                    <a:pt x="1588" y="351"/>
                  </a:cubicBezTo>
                  <a:cubicBezTo>
                    <a:pt x="1521" y="301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5" y="535"/>
                    <a:pt x="1822" y="702"/>
                    <a:pt x="1888" y="902"/>
                  </a:cubicBezTo>
                  <a:cubicBezTo>
                    <a:pt x="1972" y="1187"/>
                    <a:pt x="1888" y="1504"/>
                    <a:pt x="1671" y="1704"/>
                  </a:cubicBezTo>
                  <a:cubicBezTo>
                    <a:pt x="1494" y="1870"/>
                    <a:pt x="1266" y="1956"/>
                    <a:pt x="1035" y="1956"/>
                  </a:cubicBezTo>
                  <a:cubicBezTo>
                    <a:pt x="917" y="1956"/>
                    <a:pt x="798" y="1933"/>
                    <a:pt x="685" y="1888"/>
                  </a:cubicBezTo>
                  <a:cubicBezTo>
                    <a:pt x="351" y="1721"/>
                    <a:pt x="151" y="1387"/>
                    <a:pt x="167" y="1019"/>
                  </a:cubicBezTo>
                  <a:cubicBezTo>
                    <a:pt x="167" y="719"/>
                    <a:pt x="318" y="435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87" y="50"/>
                    <a:pt x="1354" y="50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420;p35">
              <a:extLst>
                <a:ext uri="{FF2B5EF4-FFF2-40B4-BE49-F238E27FC236}">
                  <a16:creationId xmlns:a16="http://schemas.microsoft.com/office/drawing/2014/main" id="{1958187F-7A58-408D-A94F-304FC2EA7D85}"/>
                </a:ext>
              </a:extLst>
            </p:cNvPr>
            <p:cNvSpPr/>
            <p:nvPr/>
          </p:nvSpPr>
          <p:spPr>
            <a:xfrm>
              <a:off x="1279389" y="2890704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0"/>
                  </a:moveTo>
                  <a:cubicBezTo>
                    <a:pt x="903" y="0"/>
                    <a:pt x="686" y="67"/>
                    <a:pt x="502" y="184"/>
                  </a:cubicBezTo>
                  <a:cubicBezTo>
                    <a:pt x="201" y="368"/>
                    <a:pt x="34" y="685"/>
                    <a:pt x="18" y="1020"/>
                  </a:cubicBezTo>
                  <a:cubicBezTo>
                    <a:pt x="1" y="1454"/>
                    <a:pt x="235" y="1838"/>
                    <a:pt x="619" y="2039"/>
                  </a:cubicBezTo>
                  <a:cubicBezTo>
                    <a:pt x="744" y="2093"/>
                    <a:pt x="878" y="2119"/>
                    <a:pt x="1013" y="2119"/>
                  </a:cubicBezTo>
                  <a:cubicBezTo>
                    <a:pt x="1291" y="2119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7"/>
                  </a:cubicBezTo>
                  <a:cubicBezTo>
                    <a:pt x="2039" y="1187"/>
                    <a:pt x="2039" y="1020"/>
                    <a:pt x="1973" y="869"/>
                  </a:cubicBezTo>
                  <a:cubicBezTo>
                    <a:pt x="1906" y="669"/>
                    <a:pt x="1772" y="485"/>
                    <a:pt x="1588" y="368"/>
                  </a:cubicBezTo>
                  <a:cubicBezTo>
                    <a:pt x="1521" y="318"/>
                    <a:pt x="1438" y="284"/>
                    <a:pt x="1354" y="284"/>
                  </a:cubicBezTo>
                  <a:cubicBezTo>
                    <a:pt x="1354" y="301"/>
                    <a:pt x="1438" y="318"/>
                    <a:pt x="1555" y="418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73" y="1187"/>
                    <a:pt x="1889" y="1504"/>
                    <a:pt x="1672" y="1705"/>
                  </a:cubicBezTo>
                  <a:cubicBezTo>
                    <a:pt x="1495" y="1871"/>
                    <a:pt x="1266" y="1963"/>
                    <a:pt x="1035" y="1963"/>
                  </a:cubicBezTo>
                  <a:cubicBezTo>
                    <a:pt x="917" y="1963"/>
                    <a:pt x="799" y="1939"/>
                    <a:pt x="686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68" y="719"/>
                    <a:pt x="318" y="452"/>
                    <a:pt x="552" y="284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204" y="67"/>
                    <a:pt x="1271" y="67"/>
                    <a:pt x="1354" y="51"/>
                  </a:cubicBezTo>
                  <a:cubicBezTo>
                    <a:pt x="1288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421;p35">
              <a:extLst>
                <a:ext uri="{FF2B5EF4-FFF2-40B4-BE49-F238E27FC236}">
                  <a16:creationId xmlns:a16="http://schemas.microsoft.com/office/drawing/2014/main" id="{06499A43-5E9B-4B1D-9417-1206D0034321}"/>
                </a:ext>
              </a:extLst>
            </p:cNvPr>
            <p:cNvSpPr/>
            <p:nvPr/>
          </p:nvSpPr>
          <p:spPr>
            <a:xfrm>
              <a:off x="1797535" y="2579938"/>
              <a:ext cx="65386" cy="67566"/>
            </a:xfrm>
            <a:custGeom>
              <a:avLst/>
              <a:gdLst/>
              <a:ahLst/>
              <a:cxnLst/>
              <a:rect l="l" t="t" r="r" b="b"/>
              <a:pathLst>
                <a:path w="2039" h="2107" extrusionOk="0">
                  <a:moveTo>
                    <a:pt x="1120" y="0"/>
                  </a:moveTo>
                  <a:cubicBezTo>
                    <a:pt x="902" y="0"/>
                    <a:pt x="685" y="67"/>
                    <a:pt x="501" y="184"/>
                  </a:cubicBezTo>
                  <a:cubicBezTo>
                    <a:pt x="201" y="368"/>
                    <a:pt x="17" y="685"/>
                    <a:pt x="17" y="1020"/>
                  </a:cubicBezTo>
                  <a:cubicBezTo>
                    <a:pt x="0" y="1437"/>
                    <a:pt x="234" y="1838"/>
                    <a:pt x="618" y="2022"/>
                  </a:cubicBezTo>
                  <a:cubicBezTo>
                    <a:pt x="749" y="2079"/>
                    <a:pt x="888" y="2107"/>
                    <a:pt x="1027" y="2107"/>
                  </a:cubicBezTo>
                  <a:cubicBezTo>
                    <a:pt x="1295" y="2107"/>
                    <a:pt x="1562" y="2003"/>
                    <a:pt x="1771" y="1805"/>
                  </a:cubicBezTo>
                  <a:cubicBezTo>
                    <a:pt x="1905" y="1688"/>
                    <a:pt x="1988" y="1521"/>
                    <a:pt x="2022" y="1337"/>
                  </a:cubicBezTo>
                  <a:cubicBezTo>
                    <a:pt x="2039" y="1187"/>
                    <a:pt x="2022" y="1020"/>
                    <a:pt x="1972" y="869"/>
                  </a:cubicBezTo>
                  <a:cubicBezTo>
                    <a:pt x="1905" y="652"/>
                    <a:pt x="1771" y="485"/>
                    <a:pt x="1571" y="351"/>
                  </a:cubicBezTo>
                  <a:cubicBezTo>
                    <a:pt x="1521" y="318"/>
                    <a:pt x="1437" y="284"/>
                    <a:pt x="1354" y="284"/>
                  </a:cubicBezTo>
                  <a:cubicBezTo>
                    <a:pt x="1354" y="301"/>
                    <a:pt x="1437" y="318"/>
                    <a:pt x="1554" y="401"/>
                  </a:cubicBezTo>
                  <a:cubicBezTo>
                    <a:pt x="1704" y="535"/>
                    <a:pt x="1821" y="702"/>
                    <a:pt x="1871" y="903"/>
                  </a:cubicBezTo>
                  <a:cubicBezTo>
                    <a:pt x="1972" y="1187"/>
                    <a:pt x="1888" y="1504"/>
                    <a:pt x="1671" y="1705"/>
                  </a:cubicBezTo>
                  <a:cubicBezTo>
                    <a:pt x="1494" y="1871"/>
                    <a:pt x="1266" y="1963"/>
                    <a:pt x="1034" y="1963"/>
                  </a:cubicBezTo>
                  <a:cubicBezTo>
                    <a:pt x="917" y="1963"/>
                    <a:pt x="798" y="1939"/>
                    <a:pt x="685" y="1889"/>
                  </a:cubicBezTo>
                  <a:cubicBezTo>
                    <a:pt x="351" y="1721"/>
                    <a:pt x="151" y="1387"/>
                    <a:pt x="151" y="1020"/>
                  </a:cubicBezTo>
                  <a:cubicBezTo>
                    <a:pt x="151" y="719"/>
                    <a:pt x="301" y="452"/>
                    <a:pt x="552" y="268"/>
                  </a:cubicBezTo>
                  <a:cubicBezTo>
                    <a:pt x="719" y="151"/>
                    <a:pt x="919" y="84"/>
                    <a:pt x="1120" y="67"/>
                  </a:cubicBezTo>
                  <a:cubicBezTo>
                    <a:pt x="1203" y="67"/>
                    <a:pt x="1270" y="67"/>
                    <a:pt x="1354" y="51"/>
                  </a:cubicBezTo>
                  <a:cubicBezTo>
                    <a:pt x="1287" y="17"/>
                    <a:pt x="1203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422;p35">
              <a:extLst>
                <a:ext uri="{FF2B5EF4-FFF2-40B4-BE49-F238E27FC236}">
                  <a16:creationId xmlns:a16="http://schemas.microsoft.com/office/drawing/2014/main" id="{10129D78-F325-412B-B756-91ECB51E5CA2}"/>
                </a:ext>
              </a:extLst>
            </p:cNvPr>
            <p:cNvSpPr/>
            <p:nvPr/>
          </p:nvSpPr>
          <p:spPr>
            <a:xfrm>
              <a:off x="1175458" y="1831964"/>
              <a:ext cx="242751" cy="305956"/>
            </a:xfrm>
            <a:custGeom>
              <a:avLst/>
              <a:gdLst/>
              <a:ahLst/>
              <a:cxnLst/>
              <a:rect l="l" t="t" r="r" b="b"/>
              <a:pathLst>
                <a:path w="7570" h="9541" extrusionOk="0">
                  <a:moveTo>
                    <a:pt x="4295" y="0"/>
                  </a:moveTo>
                  <a:lnTo>
                    <a:pt x="0" y="9541"/>
                  </a:lnTo>
                  <a:lnTo>
                    <a:pt x="0" y="9541"/>
                  </a:lnTo>
                  <a:lnTo>
                    <a:pt x="6634" y="9274"/>
                  </a:lnTo>
                  <a:cubicBezTo>
                    <a:pt x="6658" y="9275"/>
                    <a:pt x="6682" y="9276"/>
                    <a:pt x="6705" y="9276"/>
                  </a:cubicBezTo>
                  <a:cubicBezTo>
                    <a:pt x="6915" y="9276"/>
                    <a:pt x="7122" y="9212"/>
                    <a:pt x="7302" y="9106"/>
                  </a:cubicBezTo>
                  <a:cubicBezTo>
                    <a:pt x="7536" y="8906"/>
                    <a:pt x="7553" y="8555"/>
                    <a:pt x="7553" y="8254"/>
                  </a:cubicBezTo>
                  <a:cubicBezTo>
                    <a:pt x="7569" y="7235"/>
                    <a:pt x="7519" y="6082"/>
                    <a:pt x="6751" y="5431"/>
                  </a:cubicBezTo>
                  <a:cubicBezTo>
                    <a:pt x="6383" y="5130"/>
                    <a:pt x="5915" y="4979"/>
                    <a:pt x="5598" y="4645"/>
                  </a:cubicBezTo>
                  <a:cubicBezTo>
                    <a:pt x="5214" y="4228"/>
                    <a:pt x="5130" y="3609"/>
                    <a:pt x="5147" y="3041"/>
                  </a:cubicBezTo>
                  <a:cubicBezTo>
                    <a:pt x="5180" y="2473"/>
                    <a:pt x="5297" y="1905"/>
                    <a:pt x="5230" y="1337"/>
                  </a:cubicBezTo>
                  <a:cubicBezTo>
                    <a:pt x="5147" y="769"/>
                    <a:pt x="4846" y="184"/>
                    <a:pt x="42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423;p35">
              <a:extLst>
                <a:ext uri="{FF2B5EF4-FFF2-40B4-BE49-F238E27FC236}">
                  <a16:creationId xmlns:a16="http://schemas.microsoft.com/office/drawing/2014/main" id="{A4D2394F-BAE0-48CA-9EFC-8F1D596C4712}"/>
                </a:ext>
              </a:extLst>
            </p:cNvPr>
            <p:cNvSpPr/>
            <p:nvPr/>
          </p:nvSpPr>
          <p:spPr>
            <a:xfrm>
              <a:off x="1045264" y="1753719"/>
              <a:ext cx="272221" cy="547713"/>
            </a:xfrm>
            <a:custGeom>
              <a:avLst/>
              <a:gdLst/>
              <a:ahLst/>
              <a:cxnLst/>
              <a:rect l="l" t="t" r="r" b="b"/>
              <a:pathLst>
                <a:path w="8489" h="17080" extrusionOk="0">
                  <a:moveTo>
                    <a:pt x="4378" y="1"/>
                  </a:moveTo>
                  <a:lnTo>
                    <a:pt x="0" y="3326"/>
                  </a:lnTo>
                  <a:lnTo>
                    <a:pt x="468" y="14354"/>
                  </a:lnTo>
                  <a:cubicBezTo>
                    <a:pt x="533" y="15883"/>
                    <a:pt x="1787" y="17080"/>
                    <a:pt x="3303" y="17080"/>
                  </a:cubicBezTo>
                  <a:cubicBezTo>
                    <a:pt x="3343" y="17080"/>
                    <a:pt x="3384" y="17079"/>
                    <a:pt x="3426" y="17077"/>
                  </a:cubicBezTo>
                  <a:cubicBezTo>
                    <a:pt x="4996" y="17010"/>
                    <a:pt x="6199" y="15690"/>
                    <a:pt x="6149" y="14136"/>
                  </a:cubicBezTo>
                  <a:cubicBezTo>
                    <a:pt x="6099" y="12800"/>
                    <a:pt x="6049" y="11530"/>
                    <a:pt x="6049" y="11530"/>
                  </a:cubicBezTo>
                  <a:cubicBezTo>
                    <a:pt x="6049" y="11530"/>
                    <a:pt x="8221" y="11296"/>
                    <a:pt x="8355" y="9124"/>
                  </a:cubicBezTo>
                  <a:cubicBezTo>
                    <a:pt x="8488" y="6952"/>
                    <a:pt x="8355" y="1956"/>
                    <a:pt x="8355" y="1956"/>
                  </a:cubicBezTo>
                  <a:lnTo>
                    <a:pt x="43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424;p35">
              <a:extLst>
                <a:ext uri="{FF2B5EF4-FFF2-40B4-BE49-F238E27FC236}">
                  <a16:creationId xmlns:a16="http://schemas.microsoft.com/office/drawing/2014/main" id="{157A47C8-2848-48C5-AD9C-12E44E814894}"/>
                </a:ext>
              </a:extLst>
            </p:cNvPr>
            <p:cNvSpPr/>
            <p:nvPr/>
          </p:nvSpPr>
          <p:spPr>
            <a:xfrm>
              <a:off x="1278876" y="1924126"/>
              <a:ext cx="20908" cy="18054"/>
            </a:xfrm>
            <a:custGeom>
              <a:avLst/>
              <a:gdLst/>
              <a:ahLst/>
              <a:cxnLst/>
              <a:rect l="l" t="t" r="r" b="b"/>
              <a:pathLst>
                <a:path w="652" h="563" extrusionOk="0">
                  <a:moveTo>
                    <a:pt x="368" y="0"/>
                  </a:moveTo>
                  <a:cubicBezTo>
                    <a:pt x="117" y="0"/>
                    <a:pt x="0" y="301"/>
                    <a:pt x="167" y="485"/>
                  </a:cubicBezTo>
                  <a:cubicBezTo>
                    <a:pt x="226" y="538"/>
                    <a:pt x="296" y="563"/>
                    <a:pt x="363" y="563"/>
                  </a:cubicBezTo>
                  <a:cubicBezTo>
                    <a:pt x="506" y="563"/>
                    <a:pt x="641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425;p35">
              <a:extLst>
                <a:ext uri="{FF2B5EF4-FFF2-40B4-BE49-F238E27FC236}">
                  <a16:creationId xmlns:a16="http://schemas.microsoft.com/office/drawing/2014/main" id="{D831BF56-9372-49EB-A9A6-7928EC51333D}"/>
                </a:ext>
              </a:extLst>
            </p:cNvPr>
            <p:cNvSpPr/>
            <p:nvPr/>
          </p:nvSpPr>
          <p:spPr>
            <a:xfrm>
              <a:off x="1272430" y="1912549"/>
              <a:ext cx="36461" cy="11192"/>
            </a:xfrm>
            <a:custGeom>
              <a:avLst/>
              <a:gdLst/>
              <a:ahLst/>
              <a:cxnLst/>
              <a:rect l="l" t="t" r="r" b="b"/>
              <a:pathLst>
                <a:path w="1137" h="349" extrusionOk="0">
                  <a:moveTo>
                    <a:pt x="544" y="1"/>
                  </a:moveTo>
                  <a:cubicBezTo>
                    <a:pt x="401" y="1"/>
                    <a:pt x="257" y="43"/>
                    <a:pt x="134" y="127"/>
                  </a:cubicBezTo>
                  <a:cubicBezTo>
                    <a:pt x="34" y="194"/>
                    <a:pt x="1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2" y="283"/>
                    <a:pt x="275" y="176"/>
                    <a:pt x="522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5" y="193"/>
                    <a:pt x="1036" y="349"/>
                    <a:pt x="1105" y="349"/>
                  </a:cubicBezTo>
                  <a:cubicBezTo>
                    <a:pt x="1111" y="349"/>
                    <a:pt x="1116" y="347"/>
                    <a:pt x="1120" y="345"/>
                  </a:cubicBezTo>
                  <a:cubicBezTo>
                    <a:pt x="1137" y="328"/>
                    <a:pt x="1104" y="261"/>
                    <a:pt x="1020" y="177"/>
                  </a:cubicBezTo>
                  <a:cubicBezTo>
                    <a:pt x="884" y="60"/>
                    <a:pt x="714" y="1"/>
                    <a:pt x="5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426;p35">
              <a:extLst>
                <a:ext uri="{FF2B5EF4-FFF2-40B4-BE49-F238E27FC236}">
                  <a16:creationId xmlns:a16="http://schemas.microsoft.com/office/drawing/2014/main" id="{71798CD8-7B55-409B-BB7D-C98C6BD750BA}"/>
                </a:ext>
              </a:extLst>
            </p:cNvPr>
            <p:cNvSpPr/>
            <p:nvPr/>
          </p:nvSpPr>
          <p:spPr>
            <a:xfrm>
              <a:off x="1175458" y="1924126"/>
              <a:ext cx="20940" cy="18054"/>
            </a:xfrm>
            <a:custGeom>
              <a:avLst/>
              <a:gdLst/>
              <a:ahLst/>
              <a:cxnLst/>
              <a:rect l="l" t="t" r="r" b="b"/>
              <a:pathLst>
                <a:path w="653" h="563" extrusionOk="0">
                  <a:moveTo>
                    <a:pt x="368" y="0"/>
                  </a:moveTo>
                  <a:cubicBezTo>
                    <a:pt x="117" y="0"/>
                    <a:pt x="0" y="301"/>
                    <a:pt x="184" y="485"/>
                  </a:cubicBezTo>
                  <a:cubicBezTo>
                    <a:pt x="238" y="538"/>
                    <a:pt x="306" y="563"/>
                    <a:pt x="372" y="563"/>
                  </a:cubicBezTo>
                  <a:cubicBezTo>
                    <a:pt x="514" y="563"/>
                    <a:pt x="652" y="454"/>
                    <a:pt x="652" y="284"/>
                  </a:cubicBezTo>
                  <a:cubicBezTo>
                    <a:pt x="652" y="134"/>
                    <a:pt x="518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427;p35">
              <a:extLst>
                <a:ext uri="{FF2B5EF4-FFF2-40B4-BE49-F238E27FC236}">
                  <a16:creationId xmlns:a16="http://schemas.microsoft.com/office/drawing/2014/main" id="{748E6A9F-F968-44ED-9ADE-E031B9E551F5}"/>
                </a:ext>
              </a:extLst>
            </p:cNvPr>
            <p:cNvSpPr/>
            <p:nvPr/>
          </p:nvSpPr>
          <p:spPr>
            <a:xfrm>
              <a:off x="1166351" y="1912549"/>
              <a:ext cx="35916" cy="11192"/>
            </a:xfrm>
            <a:custGeom>
              <a:avLst/>
              <a:gdLst/>
              <a:ahLst/>
              <a:cxnLst/>
              <a:rect l="l" t="t" r="r" b="b"/>
              <a:pathLst>
                <a:path w="1120" h="349" extrusionOk="0">
                  <a:moveTo>
                    <a:pt x="537" y="1"/>
                  </a:moveTo>
                  <a:cubicBezTo>
                    <a:pt x="397" y="1"/>
                    <a:pt x="257" y="43"/>
                    <a:pt x="134" y="127"/>
                  </a:cubicBezTo>
                  <a:cubicBezTo>
                    <a:pt x="34" y="194"/>
                    <a:pt x="0" y="261"/>
                    <a:pt x="17" y="278"/>
                  </a:cubicBezTo>
                  <a:cubicBezTo>
                    <a:pt x="21" y="281"/>
                    <a:pt x="26" y="283"/>
                    <a:pt x="33" y="283"/>
                  </a:cubicBezTo>
                  <a:cubicBezTo>
                    <a:pt x="91" y="283"/>
                    <a:pt x="275" y="176"/>
                    <a:pt x="521" y="176"/>
                  </a:cubicBezTo>
                  <a:cubicBezTo>
                    <a:pt x="537" y="176"/>
                    <a:pt x="553" y="177"/>
                    <a:pt x="569" y="177"/>
                  </a:cubicBezTo>
                  <a:cubicBezTo>
                    <a:pt x="844" y="193"/>
                    <a:pt x="1036" y="349"/>
                    <a:pt x="1091" y="349"/>
                  </a:cubicBezTo>
                  <a:cubicBezTo>
                    <a:pt x="1097" y="349"/>
                    <a:pt x="1100" y="347"/>
                    <a:pt x="1103" y="345"/>
                  </a:cubicBezTo>
                  <a:cubicBezTo>
                    <a:pt x="1120" y="328"/>
                    <a:pt x="1086" y="261"/>
                    <a:pt x="1003" y="177"/>
                  </a:cubicBezTo>
                  <a:cubicBezTo>
                    <a:pt x="867" y="60"/>
                    <a:pt x="702" y="1"/>
                    <a:pt x="5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428;p35">
              <a:extLst>
                <a:ext uri="{FF2B5EF4-FFF2-40B4-BE49-F238E27FC236}">
                  <a16:creationId xmlns:a16="http://schemas.microsoft.com/office/drawing/2014/main" id="{98DD9DCF-04EA-4A06-87C0-737986E9944C}"/>
                </a:ext>
              </a:extLst>
            </p:cNvPr>
            <p:cNvSpPr/>
            <p:nvPr/>
          </p:nvSpPr>
          <p:spPr>
            <a:xfrm>
              <a:off x="1147046" y="2091807"/>
              <a:ext cx="92739" cy="49480"/>
            </a:xfrm>
            <a:custGeom>
              <a:avLst/>
              <a:gdLst/>
              <a:ahLst/>
              <a:cxnLst/>
              <a:rect l="l" t="t" r="r" b="b"/>
              <a:pathLst>
                <a:path w="2892" h="1543" extrusionOk="0">
                  <a:moveTo>
                    <a:pt x="1" y="1"/>
                  </a:moveTo>
                  <a:cubicBezTo>
                    <a:pt x="1" y="1"/>
                    <a:pt x="677" y="1543"/>
                    <a:pt x="2702" y="1543"/>
                  </a:cubicBezTo>
                  <a:cubicBezTo>
                    <a:pt x="2764" y="1543"/>
                    <a:pt x="2827" y="1541"/>
                    <a:pt x="2892" y="1538"/>
                  </a:cubicBezTo>
                  <a:lnTo>
                    <a:pt x="2875" y="987"/>
                  </a:lnTo>
                  <a:cubicBezTo>
                    <a:pt x="1839" y="937"/>
                    <a:pt x="836" y="602"/>
                    <a:pt x="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429;p35">
              <a:extLst>
                <a:ext uri="{FF2B5EF4-FFF2-40B4-BE49-F238E27FC236}">
                  <a16:creationId xmlns:a16="http://schemas.microsoft.com/office/drawing/2014/main" id="{B6193EC1-24D2-4668-95B7-48A8953D9A0B}"/>
                </a:ext>
              </a:extLst>
            </p:cNvPr>
            <p:cNvSpPr/>
            <p:nvPr/>
          </p:nvSpPr>
          <p:spPr>
            <a:xfrm>
              <a:off x="1234943" y="1920887"/>
              <a:ext cx="26263" cy="84530"/>
            </a:xfrm>
            <a:custGeom>
              <a:avLst/>
              <a:gdLst/>
              <a:ahLst/>
              <a:cxnLst/>
              <a:rect l="l" t="t" r="r" b="b"/>
              <a:pathLst>
                <a:path w="819" h="2636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168"/>
                    <a:pt x="50" y="318"/>
                    <a:pt x="100" y="469"/>
                  </a:cubicBezTo>
                  <a:cubicBezTo>
                    <a:pt x="184" y="770"/>
                    <a:pt x="318" y="1171"/>
                    <a:pt x="451" y="1605"/>
                  </a:cubicBezTo>
                  <a:cubicBezTo>
                    <a:pt x="535" y="1822"/>
                    <a:pt x="602" y="2039"/>
                    <a:pt x="668" y="2223"/>
                  </a:cubicBezTo>
                  <a:cubicBezTo>
                    <a:pt x="702" y="2307"/>
                    <a:pt x="719" y="2390"/>
                    <a:pt x="702" y="2474"/>
                  </a:cubicBezTo>
                  <a:cubicBezTo>
                    <a:pt x="685" y="2524"/>
                    <a:pt x="618" y="2541"/>
                    <a:pt x="535" y="2541"/>
                  </a:cubicBezTo>
                  <a:cubicBezTo>
                    <a:pt x="368" y="2541"/>
                    <a:pt x="201" y="2557"/>
                    <a:pt x="50" y="2607"/>
                  </a:cubicBezTo>
                  <a:cubicBezTo>
                    <a:pt x="148" y="2627"/>
                    <a:pt x="240" y="2635"/>
                    <a:pt x="333" y="2635"/>
                  </a:cubicBezTo>
                  <a:cubicBezTo>
                    <a:pt x="399" y="2635"/>
                    <a:pt x="466" y="2631"/>
                    <a:pt x="535" y="2624"/>
                  </a:cubicBezTo>
                  <a:lnTo>
                    <a:pt x="668" y="2624"/>
                  </a:lnTo>
                  <a:cubicBezTo>
                    <a:pt x="719" y="2607"/>
                    <a:pt x="769" y="2557"/>
                    <a:pt x="802" y="2507"/>
                  </a:cubicBezTo>
                  <a:cubicBezTo>
                    <a:pt x="819" y="2407"/>
                    <a:pt x="819" y="2290"/>
                    <a:pt x="769" y="2190"/>
                  </a:cubicBezTo>
                  <a:cubicBezTo>
                    <a:pt x="702" y="2006"/>
                    <a:pt x="635" y="1789"/>
                    <a:pt x="568" y="1572"/>
                  </a:cubicBezTo>
                  <a:cubicBezTo>
                    <a:pt x="435" y="1137"/>
                    <a:pt x="301" y="736"/>
                    <a:pt x="184" y="452"/>
                  </a:cubicBezTo>
                  <a:cubicBezTo>
                    <a:pt x="151" y="285"/>
                    <a:pt x="84" y="1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430;p35">
              <a:extLst>
                <a:ext uri="{FF2B5EF4-FFF2-40B4-BE49-F238E27FC236}">
                  <a16:creationId xmlns:a16="http://schemas.microsoft.com/office/drawing/2014/main" id="{6B23E3A4-E1A6-4658-BED0-1685BAF7CF08}"/>
                </a:ext>
              </a:extLst>
            </p:cNvPr>
            <p:cNvSpPr/>
            <p:nvPr/>
          </p:nvSpPr>
          <p:spPr>
            <a:xfrm>
              <a:off x="1216184" y="2012536"/>
              <a:ext cx="23602" cy="21710"/>
            </a:xfrm>
            <a:custGeom>
              <a:avLst/>
              <a:gdLst/>
              <a:ahLst/>
              <a:cxnLst/>
              <a:rect l="l" t="t" r="r" b="b"/>
              <a:pathLst>
                <a:path w="736" h="677" extrusionOk="0">
                  <a:moveTo>
                    <a:pt x="418" y="0"/>
                  </a:moveTo>
                  <a:lnTo>
                    <a:pt x="418" y="0"/>
                  </a:lnTo>
                  <a:cubicBezTo>
                    <a:pt x="301" y="34"/>
                    <a:pt x="201" y="100"/>
                    <a:pt x="117" y="184"/>
                  </a:cubicBezTo>
                  <a:cubicBezTo>
                    <a:pt x="34" y="267"/>
                    <a:pt x="0" y="384"/>
                    <a:pt x="34" y="501"/>
                  </a:cubicBezTo>
                  <a:cubicBezTo>
                    <a:pt x="103" y="612"/>
                    <a:pt x="218" y="677"/>
                    <a:pt x="341" y="677"/>
                  </a:cubicBezTo>
                  <a:cubicBezTo>
                    <a:pt x="366" y="677"/>
                    <a:pt x="392" y="674"/>
                    <a:pt x="418" y="668"/>
                  </a:cubicBezTo>
                  <a:cubicBezTo>
                    <a:pt x="535" y="635"/>
                    <a:pt x="635" y="568"/>
                    <a:pt x="685" y="451"/>
                  </a:cubicBezTo>
                  <a:cubicBezTo>
                    <a:pt x="736" y="351"/>
                    <a:pt x="736" y="217"/>
                    <a:pt x="652" y="117"/>
                  </a:cubicBezTo>
                  <a:cubicBezTo>
                    <a:pt x="600" y="65"/>
                    <a:pt x="528" y="39"/>
                    <a:pt x="457" y="39"/>
                  </a:cubicBezTo>
                  <a:cubicBezTo>
                    <a:pt x="414" y="39"/>
                    <a:pt x="372" y="48"/>
                    <a:pt x="335" y="67"/>
                  </a:cubicBezTo>
                  <a:lnTo>
                    <a:pt x="418" y="0"/>
                  </a:ln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431;p35">
              <a:extLst>
                <a:ext uri="{FF2B5EF4-FFF2-40B4-BE49-F238E27FC236}">
                  <a16:creationId xmlns:a16="http://schemas.microsoft.com/office/drawing/2014/main" id="{7A8DBEC8-BA72-481C-BD49-6873D6582092}"/>
                </a:ext>
              </a:extLst>
            </p:cNvPr>
            <p:cNvSpPr/>
            <p:nvPr/>
          </p:nvSpPr>
          <p:spPr>
            <a:xfrm>
              <a:off x="1214580" y="2011958"/>
              <a:ext cx="27354" cy="16419"/>
            </a:xfrm>
            <a:custGeom>
              <a:avLst/>
              <a:gdLst/>
              <a:ahLst/>
              <a:cxnLst/>
              <a:rect l="l" t="t" r="r" b="b"/>
              <a:pathLst>
                <a:path w="853" h="512" extrusionOk="0">
                  <a:moveTo>
                    <a:pt x="41" y="0"/>
                  </a:moveTo>
                  <a:cubicBezTo>
                    <a:pt x="38" y="0"/>
                    <a:pt x="36" y="1"/>
                    <a:pt x="34" y="1"/>
                  </a:cubicBezTo>
                  <a:cubicBezTo>
                    <a:pt x="0" y="1"/>
                    <a:pt x="67" y="269"/>
                    <a:pt x="334" y="419"/>
                  </a:cubicBezTo>
                  <a:cubicBezTo>
                    <a:pt x="457" y="488"/>
                    <a:pt x="577" y="512"/>
                    <a:pt x="670" y="512"/>
                  </a:cubicBezTo>
                  <a:cubicBezTo>
                    <a:pt x="779" y="512"/>
                    <a:pt x="852" y="480"/>
                    <a:pt x="852" y="453"/>
                  </a:cubicBezTo>
                  <a:cubicBezTo>
                    <a:pt x="836" y="419"/>
                    <a:pt x="635" y="402"/>
                    <a:pt x="418" y="285"/>
                  </a:cubicBezTo>
                  <a:cubicBezTo>
                    <a:pt x="211" y="158"/>
                    <a:pt x="95" y="0"/>
                    <a:pt x="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432;p35">
              <a:extLst>
                <a:ext uri="{FF2B5EF4-FFF2-40B4-BE49-F238E27FC236}">
                  <a16:creationId xmlns:a16="http://schemas.microsoft.com/office/drawing/2014/main" id="{950BE5BB-5B30-43BE-A0C9-22E8C60C5178}"/>
                </a:ext>
              </a:extLst>
            </p:cNvPr>
            <p:cNvSpPr/>
            <p:nvPr/>
          </p:nvSpPr>
          <p:spPr>
            <a:xfrm>
              <a:off x="1084386" y="1734895"/>
              <a:ext cx="249710" cy="174030"/>
            </a:xfrm>
            <a:custGeom>
              <a:avLst/>
              <a:gdLst/>
              <a:ahLst/>
              <a:cxnLst/>
              <a:rect l="l" t="t" r="r" b="b"/>
              <a:pathLst>
                <a:path w="7787" h="5427" extrusionOk="0">
                  <a:moveTo>
                    <a:pt x="3835" y="0"/>
                  </a:moveTo>
                  <a:cubicBezTo>
                    <a:pt x="3527" y="0"/>
                    <a:pt x="3219" y="40"/>
                    <a:pt x="2924" y="120"/>
                  </a:cubicBezTo>
                  <a:cubicBezTo>
                    <a:pt x="1688" y="471"/>
                    <a:pt x="735" y="1457"/>
                    <a:pt x="418" y="2710"/>
                  </a:cubicBezTo>
                  <a:lnTo>
                    <a:pt x="568" y="2576"/>
                  </a:lnTo>
                  <a:lnTo>
                    <a:pt x="568" y="2576"/>
                  </a:lnTo>
                  <a:cubicBezTo>
                    <a:pt x="551" y="3044"/>
                    <a:pt x="284" y="3462"/>
                    <a:pt x="150" y="3913"/>
                  </a:cubicBezTo>
                  <a:cubicBezTo>
                    <a:pt x="0" y="4364"/>
                    <a:pt x="17" y="4932"/>
                    <a:pt x="434" y="5199"/>
                  </a:cubicBezTo>
                  <a:cubicBezTo>
                    <a:pt x="551" y="5283"/>
                    <a:pt x="668" y="5333"/>
                    <a:pt x="802" y="5350"/>
                  </a:cubicBezTo>
                  <a:cubicBezTo>
                    <a:pt x="992" y="5405"/>
                    <a:pt x="1190" y="5427"/>
                    <a:pt x="1390" y="5427"/>
                  </a:cubicBezTo>
                  <a:cubicBezTo>
                    <a:pt x="1735" y="5427"/>
                    <a:pt x="2091" y="5363"/>
                    <a:pt x="2439" y="5300"/>
                  </a:cubicBezTo>
                  <a:lnTo>
                    <a:pt x="2506" y="4063"/>
                  </a:lnTo>
                  <a:cubicBezTo>
                    <a:pt x="2590" y="4448"/>
                    <a:pt x="2790" y="4798"/>
                    <a:pt x="3108" y="5032"/>
                  </a:cubicBezTo>
                  <a:cubicBezTo>
                    <a:pt x="3325" y="5206"/>
                    <a:pt x="3584" y="5295"/>
                    <a:pt x="3849" y="5295"/>
                  </a:cubicBezTo>
                  <a:cubicBezTo>
                    <a:pt x="3992" y="5295"/>
                    <a:pt x="4137" y="5269"/>
                    <a:pt x="4277" y="5216"/>
                  </a:cubicBezTo>
                  <a:cubicBezTo>
                    <a:pt x="4600" y="5069"/>
                    <a:pt x="4820" y="4716"/>
                    <a:pt x="4744" y="4395"/>
                  </a:cubicBezTo>
                  <a:lnTo>
                    <a:pt x="4744" y="4395"/>
                  </a:lnTo>
                  <a:cubicBezTo>
                    <a:pt x="4929" y="4791"/>
                    <a:pt x="5397" y="5060"/>
                    <a:pt x="5865" y="5166"/>
                  </a:cubicBezTo>
                  <a:cubicBezTo>
                    <a:pt x="6098" y="5196"/>
                    <a:pt x="6334" y="5213"/>
                    <a:pt x="6572" y="5213"/>
                  </a:cubicBezTo>
                  <a:cubicBezTo>
                    <a:pt x="6863" y="5213"/>
                    <a:pt x="7158" y="5188"/>
                    <a:pt x="7452" y="5133"/>
                  </a:cubicBezTo>
                  <a:cubicBezTo>
                    <a:pt x="7185" y="4715"/>
                    <a:pt x="7369" y="4214"/>
                    <a:pt x="7519" y="3763"/>
                  </a:cubicBezTo>
                  <a:cubicBezTo>
                    <a:pt x="7669" y="3311"/>
                    <a:pt x="7786" y="2760"/>
                    <a:pt x="7452" y="2409"/>
                  </a:cubicBezTo>
                  <a:cubicBezTo>
                    <a:pt x="7318" y="2292"/>
                    <a:pt x="7201" y="2192"/>
                    <a:pt x="7068" y="2108"/>
                  </a:cubicBezTo>
                  <a:cubicBezTo>
                    <a:pt x="6784" y="1858"/>
                    <a:pt x="6650" y="1524"/>
                    <a:pt x="6450" y="1240"/>
                  </a:cubicBezTo>
                  <a:cubicBezTo>
                    <a:pt x="5896" y="441"/>
                    <a:pt x="4866" y="0"/>
                    <a:pt x="38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433;p35">
              <a:extLst>
                <a:ext uri="{FF2B5EF4-FFF2-40B4-BE49-F238E27FC236}">
                  <a16:creationId xmlns:a16="http://schemas.microsoft.com/office/drawing/2014/main" id="{7285E64D-E803-4ED8-A1E3-8E7B83B94F08}"/>
                </a:ext>
              </a:extLst>
            </p:cNvPr>
            <p:cNvSpPr/>
            <p:nvPr/>
          </p:nvSpPr>
          <p:spPr>
            <a:xfrm>
              <a:off x="904872" y="1753751"/>
              <a:ext cx="254552" cy="409887"/>
            </a:xfrm>
            <a:custGeom>
              <a:avLst/>
              <a:gdLst/>
              <a:ahLst/>
              <a:cxnLst/>
              <a:rect l="l" t="t" r="r" b="b"/>
              <a:pathLst>
                <a:path w="7938" h="12782" extrusionOk="0">
                  <a:moveTo>
                    <a:pt x="6153" y="0"/>
                  </a:moveTo>
                  <a:cubicBezTo>
                    <a:pt x="5878" y="0"/>
                    <a:pt x="5604" y="20"/>
                    <a:pt x="5331" y="67"/>
                  </a:cubicBezTo>
                  <a:cubicBezTo>
                    <a:pt x="4479" y="234"/>
                    <a:pt x="3626" y="752"/>
                    <a:pt x="3309" y="1554"/>
                  </a:cubicBezTo>
                  <a:cubicBezTo>
                    <a:pt x="2958" y="2473"/>
                    <a:pt x="3309" y="3592"/>
                    <a:pt x="2791" y="4444"/>
                  </a:cubicBezTo>
                  <a:cubicBezTo>
                    <a:pt x="2457" y="5012"/>
                    <a:pt x="1788" y="5297"/>
                    <a:pt x="1287" y="5748"/>
                  </a:cubicBezTo>
                  <a:cubicBezTo>
                    <a:pt x="435" y="6483"/>
                    <a:pt x="51" y="7669"/>
                    <a:pt x="17" y="8805"/>
                  </a:cubicBezTo>
                  <a:cubicBezTo>
                    <a:pt x="1" y="9925"/>
                    <a:pt x="435" y="11679"/>
                    <a:pt x="736" y="12782"/>
                  </a:cubicBezTo>
                  <a:cubicBezTo>
                    <a:pt x="2791" y="12598"/>
                    <a:pt x="4896" y="12732"/>
                    <a:pt x="6951" y="12548"/>
                  </a:cubicBezTo>
                  <a:cubicBezTo>
                    <a:pt x="6484" y="12331"/>
                    <a:pt x="6250" y="10977"/>
                    <a:pt x="6333" y="10459"/>
                  </a:cubicBezTo>
                  <a:cubicBezTo>
                    <a:pt x="6417" y="9958"/>
                    <a:pt x="6701" y="9507"/>
                    <a:pt x="6918" y="9056"/>
                  </a:cubicBezTo>
                  <a:cubicBezTo>
                    <a:pt x="7135" y="8588"/>
                    <a:pt x="7302" y="8053"/>
                    <a:pt x="7135" y="7569"/>
                  </a:cubicBezTo>
                  <a:cubicBezTo>
                    <a:pt x="6968" y="7051"/>
                    <a:pt x="6450" y="6683"/>
                    <a:pt x="6266" y="6165"/>
                  </a:cubicBezTo>
                  <a:cubicBezTo>
                    <a:pt x="6066" y="5614"/>
                    <a:pt x="6266" y="4996"/>
                    <a:pt x="6450" y="4444"/>
                  </a:cubicBezTo>
                  <a:cubicBezTo>
                    <a:pt x="6951" y="3024"/>
                    <a:pt x="7453" y="1604"/>
                    <a:pt x="7937" y="184"/>
                  </a:cubicBezTo>
                  <a:cubicBezTo>
                    <a:pt x="7353" y="92"/>
                    <a:pt x="6752" y="0"/>
                    <a:pt x="6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434;p35">
              <a:extLst>
                <a:ext uri="{FF2B5EF4-FFF2-40B4-BE49-F238E27FC236}">
                  <a16:creationId xmlns:a16="http://schemas.microsoft.com/office/drawing/2014/main" id="{8BBA14B2-EA21-400C-BE26-329DDE328A49}"/>
                </a:ext>
              </a:extLst>
            </p:cNvPr>
            <p:cNvSpPr/>
            <p:nvPr/>
          </p:nvSpPr>
          <p:spPr>
            <a:xfrm>
              <a:off x="932739" y="1746151"/>
              <a:ext cx="213281" cy="190545"/>
            </a:xfrm>
            <a:custGeom>
              <a:avLst/>
              <a:gdLst/>
              <a:ahLst/>
              <a:cxnLst/>
              <a:rect l="l" t="t" r="r" b="b"/>
              <a:pathLst>
                <a:path w="6651" h="5942" extrusionOk="0">
                  <a:moveTo>
                    <a:pt x="5026" y="1"/>
                  </a:moveTo>
                  <a:cubicBezTo>
                    <a:pt x="4988" y="1"/>
                    <a:pt x="4950" y="2"/>
                    <a:pt x="4913" y="3"/>
                  </a:cubicBezTo>
                  <a:cubicBezTo>
                    <a:pt x="4595" y="3"/>
                    <a:pt x="4295" y="53"/>
                    <a:pt x="3994" y="120"/>
                  </a:cubicBezTo>
                  <a:cubicBezTo>
                    <a:pt x="3626" y="203"/>
                    <a:pt x="3292" y="337"/>
                    <a:pt x="2991" y="521"/>
                  </a:cubicBezTo>
                  <a:cubicBezTo>
                    <a:pt x="2640" y="738"/>
                    <a:pt x="2373" y="1056"/>
                    <a:pt x="2223" y="1440"/>
                  </a:cubicBezTo>
                  <a:cubicBezTo>
                    <a:pt x="2072" y="1841"/>
                    <a:pt x="2006" y="2275"/>
                    <a:pt x="2022" y="2693"/>
                  </a:cubicBezTo>
                  <a:cubicBezTo>
                    <a:pt x="2022" y="3144"/>
                    <a:pt x="2072" y="3562"/>
                    <a:pt x="2072" y="3963"/>
                  </a:cubicBezTo>
                  <a:cubicBezTo>
                    <a:pt x="2106" y="4347"/>
                    <a:pt x="2039" y="4715"/>
                    <a:pt x="1905" y="5082"/>
                  </a:cubicBezTo>
                  <a:cubicBezTo>
                    <a:pt x="1772" y="5383"/>
                    <a:pt x="1521" y="5634"/>
                    <a:pt x="1204" y="5767"/>
                  </a:cubicBezTo>
                  <a:cubicBezTo>
                    <a:pt x="1113" y="5801"/>
                    <a:pt x="1016" y="5818"/>
                    <a:pt x="919" y="5818"/>
                  </a:cubicBezTo>
                  <a:cubicBezTo>
                    <a:pt x="730" y="5818"/>
                    <a:pt x="539" y="5755"/>
                    <a:pt x="385" y="5634"/>
                  </a:cubicBezTo>
                  <a:cubicBezTo>
                    <a:pt x="201" y="5500"/>
                    <a:pt x="101" y="5249"/>
                    <a:pt x="151" y="5016"/>
                  </a:cubicBezTo>
                  <a:cubicBezTo>
                    <a:pt x="184" y="4832"/>
                    <a:pt x="318" y="4681"/>
                    <a:pt x="502" y="4648"/>
                  </a:cubicBezTo>
                  <a:cubicBezTo>
                    <a:pt x="529" y="4644"/>
                    <a:pt x="557" y="4642"/>
                    <a:pt x="584" y="4642"/>
                  </a:cubicBezTo>
                  <a:cubicBezTo>
                    <a:pt x="673" y="4642"/>
                    <a:pt x="759" y="4664"/>
                    <a:pt x="836" y="4715"/>
                  </a:cubicBezTo>
                  <a:cubicBezTo>
                    <a:pt x="903" y="4765"/>
                    <a:pt x="919" y="4798"/>
                    <a:pt x="936" y="4798"/>
                  </a:cubicBezTo>
                  <a:cubicBezTo>
                    <a:pt x="936" y="4798"/>
                    <a:pt x="919" y="4748"/>
                    <a:pt x="853" y="4698"/>
                  </a:cubicBezTo>
                  <a:cubicBezTo>
                    <a:pt x="774" y="4632"/>
                    <a:pt x="674" y="4587"/>
                    <a:pt x="579" y="4587"/>
                  </a:cubicBezTo>
                  <a:cubicBezTo>
                    <a:pt x="553" y="4587"/>
                    <a:pt x="527" y="4591"/>
                    <a:pt x="502" y="4598"/>
                  </a:cubicBezTo>
                  <a:cubicBezTo>
                    <a:pt x="285" y="4631"/>
                    <a:pt x="117" y="4782"/>
                    <a:pt x="67" y="4999"/>
                  </a:cubicBezTo>
                  <a:cubicBezTo>
                    <a:pt x="1" y="5266"/>
                    <a:pt x="101" y="5550"/>
                    <a:pt x="318" y="5717"/>
                  </a:cubicBezTo>
                  <a:cubicBezTo>
                    <a:pt x="498" y="5863"/>
                    <a:pt x="715" y="5941"/>
                    <a:pt x="935" y="5941"/>
                  </a:cubicBezTo>
                  <a:cubicBezTo>
                    <a:pt x="1042" y="5941"/>
                    <a:pt x="1150" y="5923"/>
                    <a:pt x="1254" y="5884"/>
                  </a:cubicBezTo>
                  <a:cubicBezTo>
                    <a:pt x="1605" y="5751"/>
                    <a:pt x="1872" y="5483"/>
                    <a:pt x="2022" y="5132"/>
                  </a:cubicBezTo>
                  <a:cubicBezTo>
                    <a:pt x="2173" y="4765"/>
                    <a:pt x="2239" y="4364"/>
                    <a:pt x="2223" y="3963"/>
                  </a:cubicBezTo>
                  <a:cubicBezTo>
                    <a:pt x="2223" y="3545"/>
                    <a:pt x="2173" y="3127"/>
                    <a:pt x="2173" y="2693"/>
                  </a:cubicBezTo>
                  <a:cubicBezTo>
                    <a:pt x="2156" y="2292"/>
                    <a:pt x="2223" y="1874"/>
                    <a:pt x="2356" y="1490"/>
                  </a:cubicBezTo>
                  <a:cubicBezTo>
                    <a:pt x="2490" y="1139"/>
                    <a:pt x="2741" y="838"/>
                    <a:pt x="3058" y="638"/>
                  </a:cubicBezTo>
                  <a:cubicBezTo>
                    <a:pt x="3359" y="454"/>
                    <a:pt x="3676" y="320"/>
                    <a:pt x="4011" y="237"/>
                  </a:cubicBezTo>
                  <a:cubicBezTo>
                    <a:pt x="4311" y="170"/>
                    <a:pt x="4612" y="120"/>
                    <a:pt x="4913" y="103"/>
                  </a:cubicBezTo>
                  <a:cubicBezTo>
                    <a:pt x="4958" y="102"/>
                    <a:pt x="5003" y="101"/>
                    <a:pt x="5048" y="101"/>
                  </a:cubicBezTo>
                  <a:cubicBezTo>
                    <a:pt x="5451" y="101"/>
                    <a:pt x="5840" y="168"/>
                    <a:pt x="6216" y="304"/>
                  </a:cubicBezTo>
                  <a:cubicBezTo>
                    <a:pt x="6482" y="413"/>
                    <a:pt x="6631" y="523"/>
                    <a:pt x="6649" y="523"/>
                  </a:cubicBezTo>
                  <a:cubicBezTo>
                    <a:pt x="6650" y="523"/>
                    <a:pt x="6651" y="522"/>
                    <a:pt x="6651" y="521"/>
                  </a:cubicBezTo>
                  <a:cubicBezTo>
                    <a:pt x="6651" y="521"/>
                    <a:pt x="6617" y="488"/>
                    <a:pt x="6550" y="437"/>
                  </a:cubicBezTo>
                  <a:cubicBezTo>
                    <a:pt x="6450" y="371"/>
                    <a:pt x="6350" y="304"/>
                    <a:pt x="6233" y="254"/>
                  </a:cubicBezTo>
                  <a:cubicBezTo>
                    <a:pt x="5850" y="85"/>
                    <a:pt x="5439" y="1"/>
                    <a:pt x="50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435;p35">
              <a:extLst>
                <a:ext uri="{FF2B5EF4-FFF2-40B4-BE49-F238E27FC236}">
                  <a16:creationId xmlns:a16="http://schemas.microsoft.com/office/drawing/2014/main" id="{F1F988DF-3EF0-4CCC-BCD0-7492955A5E5F}"/>
                </a:ext>
              </a:extLst>
            </p:cNvPr>
            <p:cNvSpPr/>
            <p:nvPr/>
          </p:nvSpPr>
          <p:spPr>
            <a:xfrm>
              <a:off x="1316363" y="1831964"/>
              <a:ext cx="98640" cy="183137"/>
            </a:xfrm>
            <a:custGeom>
              <a:avLst/>
              <a:gdLst/>
              <a:ahLst/>
              <a:cxnLst/>
              <a:rect l="l" t="t" r="r" b="b"/>
              <a:pathLst>
                <a:path w="3076" h="5711" extrusionOk="0">
                  <a:moveTo>
                    <a:pt x="1" y="0"/>
                  </a:moveTo>
                  <a:lnTo>
                    <a:pt x="1" y="0"/>
                  </a:lnTo>
                  <a:cubicBezTo>
                    <a:pt x="84" y="67"/>
                    <a:pt x="168" y="134"/>
                    <a:pt x="268" y="184"/>
                  </a:cubicBezTo>
                  <a:cubicBezTo>
                    <a:pt x="519" y="351"/>
                    <a:pt x="753" y="535"/>
                    <a:pt x="970" y="736"/>
                  </a:cubicBezTo>
                  <a:cubicBezTo>
                    <a:pt x="1287" y="1020"/>
                    <a:pt x="1488" y="1404"/>
                    <a:pt x="1555" y="1822"/>
                  </a:cubicBezTo>
                  <a:cubicBezTo>
                    <a:pt x="1622" y="2306"/>
                    <a:pt x="1488" y="2841"/>
                    <a:pt x="1388" y="3409"/>
                  </a:cubicBezTo>
                  <a:cubicBezTo>
                    <a:pt x="1271" y="3960"/>
                    <a:pt x="1221" y="4562"/>
                    <a:pt x="1471" y="5030"/>
                  </a:cubicBezTo>
                  <a:cubicBezTo>
                    <a:pt x="1588" y="5247"/>
                    <a:pt x="1755" y="5447"/>
                    <a:pt x="1972" y="5581"/>
                  </a:cubicBezTo>
                  <a:cubicBezTo>
                    <a:pt x="2112" y="5670"/>
                    <a:pt x="2270" y="5710"/>
                    <a:pt x="2433" y="5710"/>
                  </a:cubicBezTo>
                  <a:cubicBezTo>
                    <a:pt x="2485" y="5710"/>
                    <a:pt x="2538" y="5706"/>
                    <a:pt x="2591" y="5698"/>
                  </a:cubicBezTo>
                  <a:cubicBezTo>
                    <a:pt x="2774" y="5681"/>
                    <a:pt x="2942" y="5564"/>
                    <a:pt x="3025" y="5397"/>
                  </a:cubicBezTo>
                  <a:cubicBezTo>
                    <a:pt x="3075" y="5264"/>
                    <a:pt x="3059" y="5113"/>
                    <a:pt x="2958" y="4996"/>
                  </a:cubicBezTo>
                  <a:cubicBezTo>
                    <a:pt x="2908" y="4929"/>
                    <a:pt x="2825" y="4896"/>
                    <a:pt x="2724" y="4879"/>
                  </a:cubicBezTo>
                  <a:cubicBezTo>
                    <a:pt x="2674" y="4896"/>
                    <a:pt x="2641" y="4913"/>
                    <a:pt x="2641" y="4913"/>
                  </a:cubicBezTo>
                  <a:cubicBezTo>
                    <a:pt x="2656" y="4910"/>
                    <a:pt x="2671" y="4909"/>
                    <a:pt x="2685" y="4909"/>
                  </a:cubicBezTo>
                  <a:cubicBezTo>
                    <a:pt x="2783" y="4909"/>
                    <a:pt x="2864" y="4957"/>
                    <a:pt x="2908" y="5030"/>
                  </a:cubicBezTo>
                  <a:cubicBezTo>
                    <a:pt x="2975" y="5130"/>
                    <a:pt x="2992" y="5247"/>
                    <a:pt x="2942" y="5364"/>
                  </a:cubicBezTo>
                  <a:cubicBezTo>
                    <a:pt x="2875" y="5497"/>
                    <a:pt x="2724" y="5581"/>
                    <a:pt x="2574" y="5598"/>
                  </a:cubicBezTo>
                  <a:cubicBezTo>
                    <a:pt x="2544" y="5602"/>
                    <a:pt x="2514" y="5604"/>
                    <a:pt x="2484" y="5604"/>
                  </a:cubicBezTo>
                  <a:cubicBezTo>
                    <a:pt x="2154" y="5604"/>
                    <a:pt x="1788" y="5360"/>
                    <a:pt x="1605" y="4963"/>
                  </a:cubicBezTo>
                  <a:cubicBezTo>
                    <a:pt x="1388" y="4545"/>
                    <a:pt x="1421" y="3994"/>
                    <a:pt x="1538" y="3426"/>
                  </a:cubicBezTo>
                  <a:cubicBezTo>
                    <a:pt x="1638" y="2874"/>
                    <a:pt x="1772" y="2323"/>
                    <a:pt x="1688" y="1805"/>
                  </a:cubicBezTo>
                  <a:cubicBezTo>
                    <a:pt x="1622" y="1354"/>
                    <a:pt x="1388" y="953"/>
                    <a:pt x="1037" y="652"/>
                  </a:cubicBezTo>
                  <a:cubicBezTo>
                    <a:pt x="803" y="451"/>
                    <a:pt x="569" y="284"/>
                    <a:pt x="302" y="134"/>
                  </a:cubicBezTo>
                  <a:cubicBezTo>
                    <a:pt x="218" y="84"/>
                    <a:pt x="118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436;p35">
              <a:extLst>
                <a:ext uri="{FF2B5EF4-FFF2-40B4-BE49-F238E27FC236}">
                  <a16:creationId xmlns:a16="http://schemas.microsoft.com/office/drawing/2014/main" id="{3EB1CE06-9BE0-49CD-9086-34093D1F8358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437;p35">
              <a:extLst>
                <a:ext uri="{FF2B5EF4-FFF2-40B4-BE49-F238E27FC236}">
                  <a16:creationId xmlns:a16="http://schemas.microsoft.com/office/drawing/2014/main" id="{A541ACDC-5CE5-4A1F-B85E-A9A2E78DAB45}"/>
                </a:ext>
              </a:extLst>
            </p:cNvPr>
            <p:cNvSpPr/>
            <p:nvPr/>
          </p:nvSpPr>
          <p:spPr>
            <a:xfrm>
              <a:off x="1207076" y="2377945"/>
              <a:ext cx="705132" cy="427588"/>
            </a:xfrm>
            <a:custGeom>
              <a:avLst/>
              <a:gdLst/>
              <a:ahLst/>
              <a:cxnLst/>
              <a:rect l="l" t="t" r="r" b="b"/>
              <a:pathLst>
                <a:path w="21989" h="13334" extrusionOk="0">
                  <a:moveTo>
                    <a:pt x="769" y="0"/>
                  </a:moveTo>
                  <a:cubicBezTo>
                    <a:pt x="301" y="0"/>
                    <a:pt x="0" y="485"/>
                    <a:pt x="201" y="919"/>
                  </a:cubicBezTo>
                  <a:lnTo>
                    <a:pt x="6049" y="13334"/>
                  </a:lnTo>
                  <a:lnTo>
                    <a:pt x="21989" y="13334"/>
                  </a:lnTo>
                  <a:lnTo>
                    <a:pt x="15974" y="903"/>
                  </a:lnTo>
                  <a:lnTo>
                    <a:pt x="8572" y="903"/>
                  </a:lnTo>
                  <a:cubicBezTo>
                    <a:pt x="7937" y="334"/>
                    <a:pt x="7118" y="0"/>
                    <a:pt x="6266" y="0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438;p35">
              <a:extLst>
                <a:ext uri="{FF2B5EF4-FFF2-40B4-BE49-F238E27FC236}">
                  <a16:creationId xmlns:a16="http://schemas.microsoft.com/office/drawing/2014/main" id="{F8D7BFF0-0E0C-4B4A-8B1E-6F40ECDCDA0C}"/>
                </a:ext>
              </a:extLst>
            </p:cNvPr>
            <p:cNvSpPr/>
            <p:nvPr/>
          </p:nvSpPr>
          <p:spPr>
            <a:xfrm>
              <a:off x="1401021" y="2447595"/>
              <a:ext cx="719082" cy="357937"/>
            </a:xfrm>
            <a:custGeom>
              <a:avLst/>
              <a:gdLst/>
              <a:ahLst/>
              <a:cxnLst/>
              <a:rect l="l" t="t" r="r" b="b"/>
              <a:pathLst>
                <a:path w="22424" h="11162" extrusionOk="0">
                  <a:moveTo>
                    <a:pt x="6784" y="0"/>
                  </a:moveTo>
                  <a:cubicBezTo>
                    <a:pt x="6651" y="0"/>
                    <a:pt x="6517" y="67"/>
                    <a:pt x="6434" y="184"/>
                  </a:cubicBezTo>
                  <a:lnTo>
                    <a:pt x="1" y="11162"/>
                  </a:lnTo>
                  <a:lnTo>
                    <a:pt x="15941" y="11162"/>
                  </a:lnTo>
                  <a:lnTo>
                    <a:pt x="22290" y="485"/>
                  </a:lnTo>
                  <a:cubicBezTo>
                    <a:pt x="22424" y="268"/>
                    <a:pt x="22240" y="0"/>
                    <a:pt x="2195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439;p35">
              <a:extLst>
                <a:ext uri="{FF2B5EF4-FFF2-40B4-BE49-F238E27FC236}">
                  <a16:creationId xmlns:a16="http://schemas.microsoft.com/office/drawing/2014/main" id="{A428673D-98D3-44CC-A110-C3D9B40B7A6D}"/>
                </a:ext>
              </a:extLst>
            </p:cNvPr>
            <p:cNvSpPr/>
            <p:nvPr/>
          </p:nvSpPr>
          <p:spPr>
            <a:xfrm>
              <a:off x="1537660" y="2605688"/>
              <a:ext cx="217033" cy="201448"/>
            </a:xfrm>
            <a:custGeom>
              <a:avLst/>
              <a:gdLst/>
              <a:ahLst/>
              <a:cxnLst/>
              <a:rect l="l" t="t" r="r" b="b"/>
              <a:pathLst>
                <a:path w="6768" h="6282" extrusionOk="0">
                  <a:moveTo>
                    <a:pt x="1201" y="0"/>
                  </a:moveTo>
                  <a:cubicBezTo>
                    <a:pt x="1036" y="0"/>
                    <a:pt x="880" y="140"/>
                    <a:pt x="903" y="334"/>
                  </a:cubicBezTo>
                  <a:cubicBezTo>
                    <a:pt x="869" y="668"/>
                    <a:pt x="802" y="1002"/>
                    <a:pt x="686" y="1303"/>
                  </a:cubicBezTo>
                  <a:cubicBezTo>
                    <a:pt x="602" y="1570"/>
                    <a:pt x="468" y="1804"/>
                    <a:pt x="318" y="2021"/>
                  </a:cubicBezTo>
                  <a:cubicBezTo>
                    <a:pt x="204" y="2152"/>
                    <a:pt x="106" y="2282"/>
                    <a:pt x="8" y="2397"/>
                  </a:cubicBezTo>
                  <a:lnTo>
                    <a:pt x="8" y="2397"/>
                  </a:lnTo>
                  <a:lnTo>
                    <a:pt x="0" y="2372"/>
                  </a:lnTo>
                  <a:lnTo>
                    <a:pt x="0" y="2405"/>
                  </a:lnTo>
                  <a:cubicBezTo>
                    <a:pt x="3" y="2403"/>
                    <a:pt x="5" y="2400"/>
                    <a:pt x="8" y="2397"/>
                  </a:cubicBezTo>
                  <a:lnTo>
                    <a:pt x="8" y="2397"/>
                  </a:lnTo>
                  <a:lnTo>
                    <a:pt x="1153" y="6282"/>
                  </a:lnTo>
                  <a:cubicBezTo>
                    <a:pt x="2407" y="6015"/>
                    <a:pt x="3977" y="5664"/>
                    <a:pt x="4746" y="5396"/>
                  </a:cubicBezTo>
                  <a:cubicBezTo>
                    <a:pt x="6133" y="4895"/>
                    <a:pt x="6082" y="4778"/>
                    <a:pt x="5999" y="4628"/>
                  </a:cubicBezTo>
                  <a:cubicBezTo>
                    <a:pt x="5963" y="4563"/>
                    <a:pt x="5878" y="4537"/>
                    <a:pt x="5763" y="4537"/>
                  </a:cubicBezTo>
                  <a:cubicBezTo>
                    <a:pt x="5278" y="4537"/>
                    <a:pt x="4243" y="5003"/>
                    <a:pt x="3933" y="5003"/>
                  </a:cubicBezTo>
                  <a:cubicBezTo>
                    <a:pt x="3842" y="5003"/>
                    <a:pt x="3813" y="4963"/>
                    <a:pt x="3877" y="4862"/>
                  </a:cubicBezTo>
                  <a:cubicBezTo>
                    <a:pt x="4211" y="4344"/>
                    <a:pt x="6767" y="3742"/>
                    <a:pt x="6517" y="3324"/>
                  </a:cubicBezTo>
                  <a:cubicBezTo>
                    <a:pt x="6459" y="3232"/>
                    <a:pt x="6342" y="3194"/>
                    <a:pt x="6187" y="3194"/>
                  </a:cubicBezTo>
                  <a:cubicBezTo>
                    <a:pt x="5444" y="3194"/>
                    <a:pt x="3826" y="4077"/>
                    <a:pt x="3660" y="4160"/>
                  </a:cubicBezTo>
                  <a:cubicBezTo>
                    <a:pt x="3631" y="4174"/>
                    <a:pt x="3604" y="4180"/>
                    <a:pt x="3579" y="4180"/>
                  </a:cubicBezTo>
                  <a:cubicBezTo>
                    <a:pt x="3424" y="4180"/>
                    <a:pt x="3337" y="3950"/>
                    <a:pt x="3509" y="3893"/>
                  </a:cubicBezTo>
                  <a:cubicBezTo>
                    <a:pt x="3777" y="3776"/>
                    <a:pt x="6600" y="2573"/>
                    <a:pt x="6266" y="2038"/>
                  </a:cubicBezTo>
                  <a:cubicBezTo>
                    <a:pt x="6220" y="1959"/>
                    <a:pt x="6147" y="1930"/>
                    <a:pt x="6067" y="1930"/>
                  </a:cubicBezTo>
                  <a:cubicBezTo>
                    <a:pt x="5859" y="1930"/>
                    <a:pt x="5598" y="2121"/>
                    <a:pt x="5598" y="2121"/>
                  </a:cubicBezTo>
                  <a:cubicBezTo>
                    <a:pt x="5598" y="2121"/>
                    <a:pt x="3466" y="3222"/>
                    <a:pt x="2981" y="3222"/>
                  </a:cubicBezTo>
                  <a:cubicBezTo>
                    <a:pt x="2935" y="3222"/>
                    <a:pt x="2904" y="3213"/>
                    <a:pt x="2891" y="3191"/>
                  </a:cubicBezTo>
                  <a:cubicBezTo>
                    <a:pt x="2741" y="2923"/>
                    <a:pt x="4228" y="2088"/>
                    <a:pt x="4746" y="1854"/>
                  </a:cubicBezTo>
                  <a:cubicBezTo>
                    <a:pt x="5247" y="1603"/>
                    <a:pt x="5347" y="1269"/>
                    <a:pt x="5046" y="1136"/>
                  </a:cubicBezTo>
                  <a:cubicBezTo>
                    <a:pt x="5034" y="1129"/>
                    <a:pt x="5015" y="1126"/>
                    <a:pt x="4991" y="1126"/>
                  </a:cubicBezTo>
                  <a:cubicBezTo>
                    <a:pt x="4644" y="1126"/>
                    <a:pt x="3210" y="1770"/>
                    <a:pt x="2741" y="2004"/>
                  </a:cubicBezTo>
                  <a:cubicBezTo>
                    <a:pt x="2422" y="2164"/>
                    <a:pt x="1744" y="2513"/>
                    <a:pt x="1397" y="2513"/>
                  </a:cubicBezTo>
                  <a:cubicBezTo>
                    <a:pt x="1198" y="2513"/>
                    <a:pt x="1108" y="2399"/>
                    <a:pt x="1254" y="2071"/>
                  </a:cubicBezTo>
                  <a:cubicBezTo>
                    <a:pt x="1638" y="1152"/>
                    <a:pt x="1605" y="317"/>
                    <a:pt x="1421" y="100"/>
                  </a:cubicBezTo>
                  <a:cubicBezTo>
                    <a:pt x="1357" y="31"/>
                    <a:pt x="1278" y="0"/>
                    <a:pt x="1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440;p35">
              <a:extLst>
                <a:ext uri="{FF2B5EF4-FFF2-40B4-BE49-F238E27FC236}">
                  <a16:creationId xmlns:a16="http://schemas.microsoft.com/office/drawing/2014/main" id="{47DBFC8A-12F4-4C56-ACFA-2C446D008B4C}"/>
                </a:ext>
              </a:extLst>
            </p:cNvPr>
            <p:cNvSpPr/>
            <p:nvPr/>
          </p:nvSpPr>
          <p:spPr>
            <a:xfrm>
              <a:off x="760216" y="2179383"/>
              <a:ext cx="818747" cy="741369"/>
            </a:xfrm>
            <a:custGeom>
              <a:avLst/>
              <a:gdLst/>
              <a:ahLst/>
              <a:cxnLst/>
              <a:rect l="l" t="t" r="r" b="b"/>
              <a:pathLst>
                <a:path w="25532" h="23119" extrusionOk="0">
                  <a:moveTo>
                    <a:pt x="7810" y="1"/>
                  </a:moveTo>
                  <a:cubicBezTo>
                    <a:pt x="1" y="1"/>
                    <a:pt x="2189" y="9551"/>
                    <a:pt x="2189" y="9551"/>
                  </a:cubicBezTo>
                  <a:cubicBezTo>
                    <a:pt x="2557" y="11806"/>
                    <a:pt x="4244" y="15733"/>
                    <a:pt x="5731" y="19158"/>
                  </a:cubicBezTo>
                  <a:cubicBezTo>
                    <a:pt x="7218" y="22583"/>
                    <a:pt x="8438" y="23068"/>
                    <a:pt x="12665" y="23118"/>
                  </a:cubicBezTo>
                  <a:cubicBezTo>
                    <a:pt x="12702" y="23118"/>
                    <a:pt x="12740" y="23119"/>
                    <a:pt x="12777" y="23119"/>
                  </a:cubicBezTo>
                  <a:cubicBezTo>
                    <a:pt x="17329" y="23119"/>
                    <a:pt x="25531" y="20127"/>
                    <a:pt x="25531" y="20127"/>
                  </a:cubicBezTo>
                  <a:lnTo>
                    <a:pt x="23944" y="14697"/>
                  </a:lnTo>
                  <a:cubicBezTo>
                    <a:pt x="23944" y="14697"/>
                    <a:pt x="14918" y="16534"/>
                    <a:pt x="12976" y="16534"/>
                  </a:cubicBezTo>
                  <a:cubicBezTo>
                    <a:pt x="12830" y="16534"/>
                    <a:pt x="12725" y="16524"/>
                    <a:pt x="12665" y="16501"/>
                  </a:cubicBezTo>
                  <a:cubicBezTo>
                    <a:pt x="11813" y="16184"/>
                    <a:pt x="10928" y="13544"/>
                    <a:pt x="10259" y="11740"/>
                  </a:cubicBezTo>
                  <a:cubicBezTo>
                    <a:pt x="10176" y="11539"/>
                    <a:pt x="9173" y="8214"/>
                    <a:pt x="9173" y="8214"/>
                  </a:cubicBezTo>
                  <a:lnTo>
                    <a:pt x="8923" y="60"/>
                  </a:lnTo>
                  <a:cubicBezTo>
                    <a:pt x="8531" y="20"/>
                    <a:pt x="8160" y="1"/>
                    <a:pt x="7810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441;p35">
              <a:extLst>
                <a:ext uri="{FF2B5EF4-FFF2-40B4-BE49-F238E27FC236}">
                  <a16:creationId xmlns:a16="http://schemas.microsoft.com/office/drawing/2014/main" id="{FEA45F24-91CD-4BB8-821C-54B8EC33AF1D}"/>
                </a:ext>
              </a:extLst>
            </p:cNvPr>
            <p:cNvSpPr/>
            <p:nvPr/>
          </p:nvSpPr>
          <p:spPr>
            <a:xfrm>
              <a:off x="886113" y="2270230"/>
              <a:ext cx="696570" cy="658250"/>
            </a:xfrm>
            <a:custGeom>
              <a:avLst/>
              <a:gdLst/>
              <a:ahLst/>
              <a:cxnLst/>
              <a:rect l="l" t="t" r="r" b="b"/>
              <a:pathLst>
                <a:path w="21722" h="20527" extrusionOk="0">
                  <a:moveTo>
                    <a:pt x="4078" y="1"/>
                  </a:moveTo>
                  <a:cubicBezTo>
                    <a:pt x="4078" y="34"/>
                    <a:pt x="4078" y="51"/>
                    <a:pt x="4094" y="68"/>
                  </a:cubicBezTo>
                  <a:cubicBezTo>
                    <a:pt x="4094" y="51"/>
                    <a:pt x="4078" y="34"/>
                    <a:pt x="4078" y="1"/>
                  </a:cubicBezTo>
                  <a:close/>
                  <a:moveTo>
                    <a:pt x="4094" y="68"/>
                  </a:moveTo>
                  <a:cubicBezTo>
                    <a:pt x="4111" y="118"/>
                    <a:pt x="4128" y="185"/>
                    <a:pt x="4161" y="252"/>
                  </a:cubicBezTo>
                  <a:cubicBezTo>
                    <a:pt x="4211" y="435"/>
                    <a:pt x="4312" y="669"/>
                    <a:pt x="4412" y="987"/>
                  </a:cubicBezTo>
                  <a:cubicBezTo>
                    <a:pt x="4646" y="1622"/>
                    <a:pt x="4963" y="2557"/>
                    <a:pt x="5364" y="3760"/>
                  </a:cubicBezTo>
                  <a:cubicBezTo>
                    <a:pt x="5749" y="4963"/>
                    <a:pt x="6216" y="6434"/>
                    <a:pt x="6751" y="8105"/>
                  </a:cubicBezTo>
                  <a:cubicBezTo>
                    <a:pt x="7303" y="9775"/>
                    <a:pt x="7904" y="11663"/>
                    <a:pt x="8689" y="13685"/>
                  </a:cubicBezTo>
                  <a:lnTo>
                    <a:pt x="8689" y="13735"/>
                  </a:lnTo>
                  <a:lnTo>
                    <a:pt x="8739" y="13735"/>
                  </a:lnTo>
                  <a:cubicBezTo>
                    <a:pt x="8810" y="13736"/>
                    <a:pt x="8880" y="13736"/>
                    <a:pt x="8950" y="13736"/>
                  </a:cubicBezTo>
                  <a:cubicBezTo>
                    <a:pt x="10701" y="13736"/>
                    <a:pt x="12450" y="13537"/>
                    <a:pt x="14153" y="13167"/>
                  </a:cubicBezTo>
                  <a:cubicBezTo>
                    <a:pt x="16004" y="12787"/>
                    <a:pt x="17938" y="12292"/>
                    <a:pt x="19969" y="11942"/>
                  </a:cubicBezTo>
                  <a:lnTo>
                    <a:pt x="19969" y="11942"/>
                  </a:lnTo>
                  <a:cubicBezTo>
                    <a:pt x="20247" y="12891"/>
                    <a:pt x="20525" y="13857"/>
                    <a:pt x="20820" y="14838"/>
                  </a:cubicBezTo>
                  <a:cubicBezTo>
                    <a:pt x="21063" y="15664"/>
                    <a:pt x="21306" y="16475"/>
                    <a:pt x="21518" y="17254"/>
                  </a:cubicBezTo>
                  <a:lnTo>
                    <a:pt x="21518" y="17254"/>
                  </a:lnTo>
                  <a:cubicBezTo>
                    <a:pt x="19869" y="17877"/>
                    <a:pt x="18172" y="18403"/>
                    <a:pt x="16459" y="18831"/>
                  </a:cubicBezTo>
                  <a:cubicBezTo>
                    <a:pt x="14788" y="19283"/>
                    <a:pt x="13184" y="19717"/>
                    <a:pt x="11630" y="20018"/>
                  </a:cubicBezTo>
                  <a:cubicBezTo>
                    <a:pt x="10522" y="20234"/>
                    <a:pt x="9423" y="20399"/>
                    <a:pt x="8382" y="20399"/>
                  </a:cubicBezTo>
                  <a:cubicBezTo>
                    <a:pt x="7979" y="20399"/>
                    <a:pt x="7585" y="20374"/>
                    <a:pt x="7202" y="20318"/>
                  </a:cubicBezTo>
                  <a:cubicBezTo>
                    <a:pt x="6868" y="20268"/>
                    <a:pt x="6534" y="20202"/>
                    <a:pt x="6216" y="20085"/>
                  </a:cubicBezTo>
                  <a:cubicBezTo>
                    <a:pt x="6049" y="20034"/>
                    <a:pt x="5899" y="19968"/>
                    <a:pt x="5749" y="19901"/>
                  </a:cubicBezTo>
                  <a:cubicBezTo>
                    <a:pt x="5598" y="19834"/>
                    <a:pt x="5465" y="19767"/>
                    <a:pt x="5314" y="19667"/>
                  </a:cubicBezTo>
                  <a:cubicBezTo>
                    <a:pt x="4780" y="19366"/>
                    <a:pt x="4295" y="18982"/>
                    <a:pt x="3861" y="18547"/>
                  </a:cubicBezTo>
                  <a:cubicBezTo>
                    <a:pt x="3125" y="17795"/>
                    <a:pt x="2474" y="16943"/>
                    <a:pt x="1956" y="16008"/>
                  </a:cubicBezTo>
                  <a:cubicBezTo>
                    <a:pt x="1471" y="15206"/>
                    <a:pt x="1120" y="14487"/>
                    <a:pt x="836" y="13886"/>
                  </a:cubicBezTo>
                  <a:cubicBezTo>
                    <a:pt x="552" y="13301"/>
                    <a:pt x="352" y="12833"/>
                    <a:pt x="218" y="12516"/>
                  </a:cubicBezTo>
                  <a:cubicBezTo>
                    <a:pt x="151" y="12365"/>
                    <a:pt x="84" y="12232"/>
                    <a:pt x="51" y="12148"/>
                  </a:cubicBezTo>
                  <a:cubicBezTo>
                    <a:pt x="18" y="12064"/>
                    <a:pt x="1" y="12031"/>
                    <a:pt x="1" y="12031"/>
                  </a:cubicBezTo>
                  <a:lnTo>
                    <a:pt x="1" y="12031"/>
                  </a:lnTo>
                  <a:cubicBezTo>
                    <a:pt x="1" y="12031"/>
                    <a:pt x="1" y="12081"/>
                    <a:pt x="34" y="12165"/>
                  </a:cubicBezTo>
                  <a:cubicBezTo>
                    <a:pt x="68" y="12248"/>
                    <a:pt x="118" y="12365"/>
                    <a:pt x="185" y="12516"/>
                  </a:cubicBezTo>
                  <a:cubicBezTo>
                    <a:pt x="318" y="12850"/>
                    <a:pt x="519" y="13318"/>
                    <a:pt x="786" y="13919"/>
                  </a:cubicBezTo>
                  <a:cubicBezTo>
                    <a:pt x="1053" y="14504"/>
                    <a:pt x="1404" y="15239"/>
                    <a:pt x="1872" y="16058"/>
                  </a:cubicBezTo>
                  <a:cubicBezTo>
                    <a:pt x="2407" y="16993"/>
                    <a:pt x="3042" y="17846"/>
                    <a:pt x="3777" y="18631"/>
                  </a:cubicBezTo>
                  <a:cubicBezTo>
                    <a:pt x="4228" y="19065"/>
                    <a:pt x="4713" y="19466"/>
                    <a:pt x="5264" y="19767"/>
                  </a:cubicBezTo>
                  <a:cubicBezTo>
                    <a:pt x="5398" y="19867"/>
                    <a:pt x="5548" y="19934"/>
                    <a:pt x="5698" y="20001"/>
                  </a:cubicBezTo>
                  <a:cubicBezTo>
                    <a:pt x="5849" y="20085"/>
                    <a:pt x="6016" y="20151"/>
                    <a:pt x="6166" y="20202"/>
                  </a:cubicBezTo>
                  <a:cubicBezTo>
                    <a:pt x="6500" y="20318"/>
                    <a:pt x="6835" y="20385"/>
                    <a:pt x="7186" y="20435"/>
                  </a:cubicBezTo>
                  <a:cubicBezTo>
                    <a:pt x="7596" y="20499"/>
                    <a:pt x="8017" y="20527"/>
                    <a:pt x="8445" y="20527"/>
                  </a:cubicBezTo>
                  <a:cubicBezTo>
                    <a:pt x="9481" y="20527"/>
                    <a:pt x="10564" y="20364"/>
                    <a:pt x="11663" y="20151"/>
                  </a:cubicBezTo>
                  <a:cubicBezTo>
                    <a:pt x="13217" y="19851"/>
                    <a:pt x="14821" y="19416"/>
                    <a:pt x="16509" y="18982"/>
                  </a:cubicBezTo>
                  <a:cubicBezTo>
                    <a:pt x="18247" y="18531"/>
                    <a:pt x="19968" y="17996"/>
                    <a:pt x="21655" y="17378"/>
                  </a:cubicBezTo>
                  <a:lnTo>
                    <a:pt x="21722" y="17344"/>
                  </a:lnTo>
                  <a:lnTo>
                    <a:pt x="21689" y="17278"/>
                  </a:lnTo>
                  <a:cubicBezTo>
                    <a:pt x="21455" y="16492"/>
                    <a:pt x="21221" y="15640"/>
                    <a:pt x="20970" y="14788"/>
                  </a:cubicBezTo>
                  <a:cubicBezTo>
                    <a:pt x="20669" y="13785"/>
                    <a:pt x="20385" y="12800"/>
                    <a:pt x="20085" y="11831"/>
                  </a:cubicBezTo>
                  <a:lnTo>
                    <a:pt x="20068" y="11764"/>
                  </a:lnTo>
                  <a:lnTo>
                    <a:pt x="20001" y="11780"/>
                  </a:lnTo>
                  <a:cubicBezTo>
                    <a:pt x="17946" y="12131"/>
                    <a:pt x="15991" y="12633"/>
                    <a:pt x="14120" y="13017"/>
                  </a:cubicBezTo>
                  <a:cubicBezTo>
                    <a:pt x="12366" y="13414"/>
                    <a:pt x="10580" y="13598"/>
                    <a:pt x="8793" y="13602"/>
                  </a:cubicBezTo>
                  <a:lnTo>
                    <a:pt x="8793" y="13602"/>
                  </a:lnTo>
                  <a:cubicBezTo>
                    <a:pt x="8014" y="11609"/>
                    <a:pt x="7416" y="9733"/>
                    <a:pt x="6868" y="8071"/>
                  </a:cubicBezTo>
                  <a:cubicBezTo>
                    <a:pt x="6317" y="6384"/>
                    <a:pt x="5849" y="4930"/>
                    <a:pt x="5448" y="3727"/>
                  </a:cubicBezTo>
                  <a:cubicBezTo>
                    <a:pt x="5030" y="2541"/>
                    <a:pt x="4696" y="1605"/>
                    <a:pt x="4462" y="970"/>
                  </a:cubicBezTo>
                  <a:cubicBezTo>
                    <a:pt x="4345" y="653"/>
                    <a:pt x="4245" y="419"/>
                    <a:pt x="4178" y="252"/>
                  </a:cubicBezTo>
                  <a:lnTo>
                    <a:pt x="4094" y="6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442;p35">
              <a:extLst>
                <a:ext uri="{FF2B5EF4-FFF2-40B4-BE49-F238E27FC236}">
                  <a16:creationId xmlns:a16="http://schemas.microsoft.com/office/drawing/2014/main" id="{2FA7B725-C72F-4947-8953-580E1C89969A}"/>
                </a:ext>
              </a:extLst>
            </p:cNvPr>
            <p:cNvSpPr/>
            <p:nvPr/>
          </p:nvSpPr>
          <p:spPr>
            <a:xfrm>
              <a:off x="847536" y="2430247"/>
              <a:ext cx="65418" cy="67662"/>
            </a:xfrm>
            <a:custGeom>
              <a:avLst/>
              <a:gdLst/>
              <a:ahLst/>
              <a:cxnLst/>
              <a:rect l="l" t="t" r="r" b="b"/>
              <a:pathLst>
                <a:path w="2040" h="2110" extrusionOk="0">
                  <a:moveTo>
                    <a:pt x="1185" y="0"/>
                  </a:moveTo>
                  <a:cubicBezTo>
                    <a:pt x="1164" y="0"/>
                    <a:pt x="1143" y="2"/>
                    <a:pt x="1120" y="7"/>
                  </a:cubicBezTo>
                  <a:cubicBezTo>
                    <a:pt x="1098" y="5"/>
                    <a:pt x="1076" y="4"/>
                    <a:pt x="1053" y="4"/>
                  </a:cubicBezTo>
                  <a:cubicBezTo>
                    <a:pt x="856" y="4"/>
                    <a:pt x="650" y="69"/>
                    <a:pt x="485" y="174"/>
                  </a:cubicBezTo>
                  <a:cubicBezTo>
                    <a:pt x="201" y="358"/>
                    <a:pt x="18" y="675"/>
                    <a:pt x="18" y="1009"/>
                  </a:cubicBezTo>
                  <a:cubicBezTo>
                    <a:pt x="1" y="1444"/>
                    <a:pt x="235" y="1828"/>
                    <a:pt x="619" y="2028"/>
                  </a:cubicBezTo>
                  <a:cubicBezTo>
                    <a:pt x="746" y="2084"/>
                    <a:pt x="880" y="2110"/>
                    <a:pt x="1013" y="2110"/>
                  </a:cubicBezTo>
                  <a:cubicBezTo>
                    <a:pt x="1284" y="2110"/>
                    <a:pt x="1554" y="2002"/>
                    <a:pt x="1755" y="1811"/>
                  </a:cubicBezTo>
                  <a:cubicBezTo>
                    <a:pt x="1889" y="1678"/>
                    <a:pt x="1989" y="1511"/>
                    <a:pt x="2006" y="1327"/>
                  </a:cubicBezTo>
                  <a:cubicBezTo>
                    <a:pt x="2039" y="1176"/>
                    <a:pt x="2023" y="1009"/>
                    <a:pt x="1972" y="876"/>
                  </a:cubicBezTo>
                  <a:cubicBezTo>
                    <a:pt x="1906" y="658"/>
                    <a:pt x="1772" y="475"/>
                    <a:pt x="1571" y="358"/>
                  </a:cubicBezTo>
                  <a:cubicBezTo>
                    <a:pt x="1505" y="308"/>
                    <a:pt x="1438" y="274"/>
                    <a:pt x="1354" y="274"/>
                  </a:cubicBezTo>
                  <a:cubicBezTo>
                    <a:pt x="1354" y="291"/>
                    <a:pt x="1421" y="324"/>
                    <a:pt x="1538" y="408"/>
                  </a:cubicBezTo>
                  <a:cubicBezTo>
                    <a:pt x="1705" y="525"/>
                    <a:pt x="1822" y="709"/>
                    <a:pt x="1872" y="892"/>
                  </a:cubicBezTo>
                  <a:cubicBezTo>
                    <a:pt x="1956" y="1193"/>
                    <a:pt x="1889" y="1494"/>
                    <a:pt x="1672" y="1694"/>
                  </a:cubicBezTo>
                  <a:cubicBezTo>
                    <a:pt x="1495" y="1860"/>
                    <a:pt x="1266" y="1953"/>
                    <a:pt x="1030" y="1953"/>
                  </a:cubicBezTo>
                  <a:cubicBezTo>
                    <a:pt x="910" y="1953"/>
                    <a:pt x="788" y="1929"/>
                    <a:pt x="669" y="1878"/>
                  </a:cubicBezTo>
                  <a:cubicBezTo>
                    <a:pt x="352" y="1711"/>
                    <a:pt x="151" y="1377"/>
                    <a:pt x="151" y="1009"/>
                  </a:cubicBezTo>
                  <a:cubicBezTo>
                    <a:pt x="151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cubicBezTo>
                    <a:pt x="1204" y="57"/>
                    <a:pt x="1271" y="57"/>
                    <a:pt x="1354" y="40"/>
                  </a:cubicBezTo>
                  <a:cubicBezTo>
                    <a:pt x="1293" y="16"/>
                    <a:pt x="1241" y="0"/>
                    <a:pt x="11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443;p35">
              <a:extLst>
                <a:ext uri="{FF2B5EF4-FFF2-40B4-BE49-F238E27FC236}">
                  <a16:creationId xmlns:a16="http://schemas.microsoft.com/office/drawing/2014/main" id="{6DDA569B-0E51-476C-B2A5-8782D0C31D41}"/>
                </a:ext>
              </a:extLst>
            </p:cNvPr>
            <p:cNvSpPr/>
            <p:nvPr/>
          </p:nvSpPr>
          <p:spPr>
            <a:xfrm>
              <a:off x="1444953" y="2739057"/>
              <a:ext cx="65418" cy="67598"/>
            </a:xfrm>
            <a:custGeom>
              <a:avLst/>
              <a:gdLst/>
              <a:ahLst/>
              <a:cxnLst/>
              <a:rect l="l" t="t" r="r" b="b"/>
              <a:pathLst>
                <a:path w="2040" h="2108" extrusionOk="0">
                  <a:moveTo>
                    <a:pt x="1104" y="1"/>
                  </a:moveTo>
                  <a:cubicBezTo>
                    <a:pt x="886" y="1"/>
                    <a:pt x="669" y="68"/>
                    <a:pt x="485" y="185"/>
                  </a:cubicBezTo>
                  <a:cubicBezTo>
                    <a:pt x="201" y="368"/>
                    <a:pt x="18" y="686"/>
                    <a:pt x="1" y="1020"/>
                  </a:cubicBezTo>
                  <a:cubicBezTo>
                    <a:pt x="1" y="1438"/>
                    <a:pt x="235" y="1839"/>
                    <a:pt x="602" y="2023"/>
                  </a:cubicBezTo>
                  <a:cubicBezTo>
                    <a:pt x="739" y="2080"/>
                    <a:pt x="882" y="2107"/>
                    <a:pt x="1022" y="2107"/>
                  </a:cubicBezTo>
                  <a:cubicBezTo>
                    <a:pt x="1294" y="2107"/>
                    <a:pt x="1557" y="2004"/>
                    <a:pt x="1755" y="1805"/>
                  </a:cubicBezTo>
                  <a:cubicBezTo>
                    <a:pt x="1889" y="1688"/>
                    <a:pt x="1973" y="1521"/>
                    <a:pt x="2006" y="1338"/>
                  </a:cubicBezTo>
                  <a:cubicBezTo>
                    <a:pt x="2039" y="1187"/>
                    <a:pt x="2023" y="1020"/>
                    <a:pt x="1973" y="870"/>
                  </a:cubicBezTo>
                  <a:cubicBezTo>
                    <a:pt x="1906" y="653"/>
                    <a:pt x="1755" y="485"/>
                    <a:pt x="1572" y="352"/>
                  </a:cubicBezTo>
                  <a:cubicBezTo>
                    <a:pt x="1505" y="318"/>
                    <a:pt x="1421" y="285"/>
                    <a:pt x="1338" y="285"/>
                  </a:cubicBezTo>
                  <a:cubicBezTo>
                    <a:pt x="1338" y="302"/>
                    <a:pt x="1421" y="318"/>
                    <a:pt x="1538" y="402"/>
                  </a:cubicBezTo>
                  <a:cubicBezTo>
                    <a:pt x="1705" y="536"/>
                    <a:pt x="1822" y="703"/>
                    <a:pt x="1872" y="903"/>
                  </a:cubicBezTo>
                  <a:cubicBezTo>
                    <a:pt x="1956" y="1187"/>
                    <a:pt x="1872" y="1505"/>
                    <a:pt x="1655" y="1705"/>
                  </a:cubicBezTo>
                  <a:cubicBezTo>
                    <a:pt x="1478" y="1871"/>
                    <a:pt x="1250" y="1956"/>
                    <a:pt x="1019" y="1956"/>
                  </a:cubicBezTo>
                  <a:cubicBezTo>
                    <a:pt x="901" y="1956"/>
                    <a:pt x="782" y="1934"/>
                    <a:pt x="669" y="1889"/>
                  </a:cubicBezTo>
                  <a:cubicBezTo>
                    <a:pt x="352" y="1722"/>
                    <a:pt x="135" y="1388"/>
                    <a:pt x="151" y="1020"/>
                  </a:cubicBezTo>
                  <a:cubicBezTo>
                    <a:pt x="151" y="719"/>
                    <a:pt x="302" y="452"/>
                    <a:pt x="552" y="268"/>
                  </a:cubicBezTo>
                  <a:cubicBezTo>
                    <a:pt x="719" y="151"/>
                    <a:pt x="903" y="84"/>
                    <a:pt x="1120" y="68"/>
                  </a:cubicBezTo>
                  <a:cubicBezTo>
                    <a:pt x="1187" y="68"/>
                    <a:pt x="1271" y="68"/>
                    <a:pt x="1338" y="51"/>
                  </a:cubicBezTo>
                  <a:cubicBezTo>
                    <a:pt x="1271" y="18"/>
                    <a:pt x="1187" y="1"/>
                    <a:pt x="110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444;p35">
              <a:extLst>
                <a:ext uri="{FF2B5EF4-FFF2-40B4-BE49-F238E27FC236}">
                  <a16:creationId xmlns:a16="http://schemas.microsoft.com/office/drawing/2014/main" id="{B6E49A48-F87B-4E32-B0EB-3C979B88D90B}"/>
                </a:ext>
              </a:extLst>
            </p:cNvPr>
            <p:cNvSpPr/>
            <p:nvPr/>
          </p:nvSpPr>
          <p:spPr>
            <a:xfrm>
              <a:off x="1231704" y="2717091"/>
              <a:ext cx="65418" cy="67983"/>
            </a:xfrm>
            <a:custGeom>
              <a:avLst/>
              <a:gdLst/>
              <a:ahLst/>
              <a:cxnLst/>
              <a:rect l="l" t="t" r="r" b="b"/>
              <a:pathLst>
                <a:path w="2040" h="2120" extrusionOk="0">
                  <a:moveTo>
                    <a:pt x="1120" y="1"/>
                  </a:moveTo>
                  <a:cubicBezTo>
                    <a:pt x="903" y="1"/>
                    <a:pt x="686" y="68"/>
                    <a:pt x="502" y="185"/>
                  </a:cubicBezTo>
                  <a:cubicBezTo>
                    <a:pt x="201" y="368"/>
                    <a:pt x="34" y="686"/>
                    <a:pt x="18" y="1020"/>
                  </a:cubicBezTo>
                  <a:cubicBezTo>
                    <a:pt x="1" y="1454"/>
                    <a:pt x="235" y="1839"/>
                    <a:pt x="619" y="2039"/>
                  </a:cubicBezTo>
                  <a:cubicBezTo>
                    <a:pt x="750" y="2094"/>
                    <a:pt x="886" y="2120"/>
                    <a:pt x="1020" y="2120"/>
                  </a:cubicBezTo>
                  <a:cubicBezTo>
                    <a:pt x="1298" y="2120"/>
                    <a:pt x="1569" y="2008"/>
                    <a:pt x="1772" y="1805"/>
                  </a:cubicBezTo>
                  <a:cubicBezTo>
                    <a:pt x="1906" y="1688"/>
                    <a:pt x="1989" y="1521"/>
                    <a:pt x="2023" y="1338"/>
                  </a:cubicBezTo>
                  <a:cubicBezTo>
                    <a:pt x="2039" y="1187"/>
                    <a:pt x="2039" y="1020"/>
                    <a:pt x="1989" y="870"/>
                  </a:cubicBezTo>
                  <a:cubicBezTo>
                    <a:pt x="1922" y="669"/>
                    <a:pt x="1772" y="485"/>
                    <a:pt x="1588" y="368"/>
                  </a:cubicBezTo>
                  <a:cubicBezTo>
                    <a:pt x="1521" y="318"/>
                    <a:pt x="1438" y="285"/>
                    <a:pt x="1354" y="285"/>
                  </a:cubicBezTo>
                  <a:cubicBezTo>
                    <a:pt x="1354" y="302"/>
                    <a:pt x="1438" y="318"/>
                    <a:pt x="1555" y="419"/>
                  </a:cubicBezTo>
                  <a:cubicBezTo>
                    <a:pt x="1705" y="535"/>
                    <a:pt x="1822" y="703"/>
                    <a:pt x="1872" y="903"/>
                  </a:cubicBezTo>
                  <a:cubicBezTo>
                    <a:pt x="1972" y="1187"/>
                    <a:pt x="1889" y="1505"/>
                    <a:pt x="1672" y="1705"/>
                  </a:cubicBezTo>
                  <a:cubicBezTo>
                    <a:pt x="1495" y="1871"/>
                    <a:pt x="1266" y="1964"/>
                    <a:pt x="1035" y="1964"/>
                  </a:cubicBezTo>
                  <a:cubicBezTo>
                    <a:pt x="917" y="1964"/>
                    <a:pt x="799" y="1940"/>
                    <a:pt x="686" y="1889"/>
                  </a:cubicBezTo>
                  <a:cubicBezTo>
                    <a:pt x="352" y="1722"/>
                    <a:pt x="151" y="1388"/>
                    <a:pt x="151" y="1020"/>
                  </a:cubicBezTo>
                  <a:cubicBezTo>
                    <a:pt x="168" y="719"/>
                    <a:pt x="318" y="452"/>
                    <a:pt x="552" y="285"/>
                  </a:cubicBezTo>
                  <a:cubicBezTo>
                    <a:pt x="719" y="151"/>
                    <a:pt x="920" y="84"/>
                    <a:pt x="1120" y="68"/>
                  </a:cubicBezTo>
                  <a:cubicBezTo>
                    <a:pt x="1204" y="68"/>
                    <a:pt x="1287" y="68"/>
                    <a:pt x="1354" y="51"/>
                  </a:cubicBezTo>
                  <a:cubicBezTo>
                    <a:pt x="1287" y="18"/>
                    <a:pt x="1204" y="1"/>
                    <a:pt x="11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445;p35">
              <a:extLst>
                <a:ext uri="{FF2B5EF4-FFF2-40B4-BE49-F238E27FC236}">
                  <a16:creationId xmlns:a16="http://schemas.microsoft.com/office/drawing/2014/main" id="{0CD4ACDF-F6FE-4374-9CC8-71C13ED57F12}"/>
                </a:ext>
              </a:extLst>
            </p:cNvPr>
            <p:cNvSpPr/>
            <p:nvPr/>
          </p:nvSpPr>
          <p:spPr>
            <a:xfrm>
              <a:off x="1036157" y="2787286"/>
              <a:ext cx="65386" cy="67598"/>
            </a:xfrm>
            <a:custGeom>
              <a:avLst/>
              <a:gdLst/>
              <a:ahLst/>
              <a:cxnLst/>
              <a:rect l="l" t="t" r="r" b="b"/>
              <a:pathLst>
                <a:path w="2039" h="2108" extrusionOk="0">
                  <a:moveTo>
                    <a:pt x="1103" y="1"/>
                  </a:moveTo>
                  <a:cubicBezTo>
                    <a:pt x="886" y="1"/>
                    <a:pt x="669" y="67"/>
                    <a:pt x="485" y="184"/>
                  </a:cubicBezTo>
                  <a:cubicBezTo>
                    <a:pt x="201" y="368"/>
                    <a:pt x="17" y="686"/>
                    <a:pt x="0" y="1020"/>
                  </a:cubicBezTo>
                  <a:cubicBezTo>
                    <a:pt x="0" y="1438"/>
                    <a:pt x="234" y="1839"/>
                    <a:pt x="602" y="2022"/>
                  </a:cubicBezTo>
                  <a:cubicBezTo>
                    <a:pt x="739" y="2079"/>
                    <a:pt x="881" y="2107"/>
                    <a:pt x="1022" y="2107"/>
                  </a:cubicBezTo>
                  <a:cubicBezTo>
                    <a:pt x="1293" y="2107"/>
                    <a:pt x="1556" y="2003"/>
                    <a:pt x="1755" y="1805"/>
                  </a:cubicBezTo>
                  <a:cubicBezTo>
                    <a:pt x="1888" y="1671"/>
                    <a:pt x="1972" y="1521"/>
                    <a:pt x="2005" y="1337"/>
                  </a:cubicBezTo>
                  <a:cubicBezTo>
                    <a:pt x="2039" y="1170"/>
                    <a:pt x="2022" y="1020"/>
                    <a:pt x="1972" y="869"/>
                  </a:cubicBezTo>
                  <a:cubicBezTo>
                    <a:pt x="1905" y="652"/>
                    <a:pt x="1755" y="468"/>
                    <a:pt x="1571" y="352"/>
                  </a:cubicBezTo>
                  <a:cubicBezTo>
                    <a:pt x="1504" y="301"/>
                    <a:pt x="1420" y="285"/>
                    <a:pt x="1337" y="285"/>
                  </a:cubicBezTo>
                  <a:cubicBezTo>
                    <a:pt x="1337" y="301"/>
                    <a:pt x="1420" y="318"/>
                    <a:pt x="1537" y="402"/>
                  </a:cubicBezTo>
                  <a:cubicBezTo>
                    <a:pt x="1705" y="535"/>
                    <a:pt x="1805" y="702"/>
                    <a:pt x="1872" y="903"/>
                  </a:cubicBezTo>
                  <a:cubicBezTo>
                    <a:pt x="1955" y="1187"/>
                    <a:pt x="1872" y="1504"/>
                    <a:pt x="1654" y="1705"/>
                  </a:cubicBezTo>
                  <a:cubicBezTo>
                    <a:pt x="1477" y="1871"/>
                    <a:pt x="1249" y="1956"/>
                    <a:pt x="1018" y="1956"/>
                  </a:cubicBezTo>
                  <a:cubicBezTo>
                    <a:pt x="900" y="1956"/>
                    <a:pt x="782" y="1934"/>
                    <a:pt x="669" y="1889"/>
                  </a:cubicBezTo>
                  <a:cubicBezTo>
                    <a:pt x="351" y="1722"/>
                    <a:pt x="134" y="1387"/>
                    <a:pt x="151" y="1020"/>
                  </a:cubicBezTo>
                  <a:cubicBezTo>
                    <a:pt x="151" y="719"/>
                    <a:pt x="301" y="435"/>
                    <a:pt x="552" y="268"/>
                  </a:cubicBezTo>
                  <a:cubicBezTo>
                    <a:pt x="719" y="151"/>
                    <a:pt x="903" y="84"/>
                    <a:pt x="1120" y="67"/>
                  </a:cubicBezTo>
                  <a:cubicBezTo>
                    <a:pt x="1187" y="67"/>
                    <a:pt x="1270" y="67"/>
                    <a:pt x="1337" y="51"/>
                  </a:cubicBezTo>
                  <a:cubicBezTo>
                    <a:pt x="1270" y="17"/>
                    <a:pt x="1187" y="1"/>
                    <a:pt x="110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446;p35">
              <a:extLst>
                <a:ext uri="{FF2B5EF4-FFF2-40B4-BE49-F238E27FC236}">
                  <a16:creationId xmlns:a16="http://schemas.microsoft.com/office/drawing/2014/main" id="{F8D910C7-84CE-4F1C-A7CF-E3AE42BF604E}"/>
                </a:ext>
              </a:extLst>
            </p:cNvPr>
            <p:cNvSpPr/>
            <p:nvPr/>
          </p:nvSpPr>
          <p:spPr>
            <a:xfrm>
              <a:off x="1005596" y="2575449"/>
              <a:ext cx="65418" cy="67791"/>
            </a:xfrm>
            <a:custGeom>
              <a:avLst/>
              <a:gdLst/>
              <a:ahLst/>
              <a:cxnLst/>
              <a:rect l="l" t="t" r="r" b="b"/>
              <a:pathLst>
                <a:path w="2040" h="2114" extrusionOk="0">
                  <a:moveTo>
                    <a:pt x="1183" y="1"/>
                  </a:moveTo>
                  <a:cubicBezTo>
                    <a:pt x="1162" y="1"/>
                    <a:pt x="1141" y="3"/>
                    <a:pt x="1120" y="7"/>
                  </a:cubicBezTo>
                  <a:cubicBezTo>
                    <a:pt x="903" y="7"/>
                    <a:pt x="686" y="57"/>
                    <a:pt x="502" y="191"/>
                  </a:cubicBezTo>
                  <a:cubicBezTo>
                    <a:pt x="201" y="358"/>
                    <a:pt x="18" y="675"/>
                    <a:pt x="18" y="1026"/>
                  </a:cubicBezTo>
                  <a:cubicBezTo>
                    <a:pt x="1" y="1444"/>
                    <a:pt x="235" y="1845"/>
                    <a:pt x="619" y="2029"/>
                  </a:cubicBezTo>
                  <a:cubicBezTo>
                    <a:pt x="750" y="2085"/>
                    <a:pt x="891" y="2113"/>
                    <a:pt x="1032" y="2113"/>
                  </a:cubicBezTo>
                  <a:cubicBezTo>
                    <a:pt x="1303" y="2113"/>
                    <a:pt x="1574" y="2009"/>
                    <a:pt x="1772" y="1811"/>
                  </a:cubicBezTo>
                  <a:cubicBezTo>
                    <a:pt x="1906" y="1678"/>
                    <a:pt x="1989" y="1511"/>
                    <a:pt x="2023" y="1327"/>
                  </a:cubicBezTo>
                  <a:cubicBezTo>
                    <a:pt x="2039" y="1176"/>
                    <a:pt x="2023" y="1026"/>
                    <a:pt x="1972" y="876"/>
                  </a:cubicBezTo>
                  <a:cubicBezTo>
                    <a:pt x="1906" y="658"/>
                    <a:pt x="1772" y="475"/>
                    <a:pt x="1588" y="358"/>
                  </a:cubicBezTo>
                  <a:cubicBezTo>
                    <a:pt x="1521" y="308"/>
                    <a:pt x="1438" y="291"/>
                    <a:pt x="1354" y="274"/>
                  </a:cubicBezTo>
                  <a:lnTo>
                    <a:pt x="1354" y="274"/>
                  </a:lnTo>
                  <a:cubicBezTo>
                    <a:pt x="1354" y="291"/>
                    <a:pt x="1438" y="324"/>
                    <a:pt x="1555" y="408"/>
                  </a:cubicBezTo>
                  <a:cubicBezTo>
                    <a:pt x="1705" y="525"/>
                    <a:pt x="1822" y="709"/>
                    <a:pt x="1872" y="909"/>
                  </a:cubicBezTo>
                  <a:cubicBezTo>
                    <a:pt x="1972" y="1193"/>
                    <a:pt x="1889" y="1494"/>
                    <a:pt x="1672" y="1711"/>
                  </a:cubicBezTo>
                  <a:cubicBezTo>
                    <a:pt x="1495" y="1877"/>
                    <a:pt x="1267" y="1962"/>
                    <a:pt x="1036" y="1962"/>
                  </a:cubicBezTo>
                  <a:cubicBezTo>
                    <a:pt x="918" y="1962"/>
                    <a:pt x="799" y="1940"/>
                    <a:pt x="686" y="1895"/>
                  </a:cubicBezTo>
                  <a:cubicBezTo>
                    <a:pt x="352" y="1728"/>
                    <a:pt x="151" y="1394"/>
                    <a:pt x="151" y="1026"/>
                  </a:cubicBezTo>
                  <a:cubicBezTo>
                    <a:pt x="168" y="725"/>
                    <a:pt x="302" y="441"/>
                    <a:pt x="552" y="274"/>
                  </a:cubicBezTo>
                  <a:cubicBezTo>
                    <a:pt x="719" y="157"/>
                    <a:pt x="920" y="74"/>
                    <a:pt x="1120" y="57"/>
                  </a:cubicBezTo>
                  <a:lnTo>
                    <a:pt x="1354" y="57"/>
                  </a:lnTo>
                  <a:cubicBezTo>
                    <a:pt x="1304" y="19"/>
                    <a:pt x="1245" y="1"/>
                    <a:pt x="118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447;p35">
              <a:extLst>
                <a:ext uri="{FF2B5EF4-FFF2-40B4-BE49-F238E27FC236}">
                  <a16:creationId xmlns:a16="http://schemas.microsoft.com/office/drawing/2014/main" id="{162F30CD-3C33-43A4-8C2E-4BE33D04EB55}"/>
                </a:ext>
              </a:extLst>
            </p:cNvPr>
            <p:cNvSpPr/>
            <p:nvPr/>
          </p:nvSpPr>
          <p:spPr>
            <a:xfrm>
              <a:off x="911831" y="2258461"/>
              <a:ext cx="65418" cy="67566"/>
            </a:xfrm>
            <a:custGeom>
              <a:avLst/>
              <a:gdLst/>
              <a:ahLst/>
              <a:cxnLst/>
              <a:rect l="l" t="t" r="r" b="b"/>
              <a:pathLst>
                <a:path w="2040" h="2107" extrusionOk="0">
                  <a:moveTo>
                    <a:pt x="1120" y="0"/>
                  </a:moveTo>
                  <a:cubicBezTo>
                    <a:pt x="886" y="0"/>
                    <a:pt x="669" y="67"/>
                    <a:pt x="485" y="184"/>
                  </a:cubicBezTo>
                  <a:cubicBezTo>
                    <a:pt x="201" y="368"/>
                    <a:pt x="18" y="685"/>
                    <a:pt x="18" y="1020"/>
                  </a:cubicBezTo>
                  <a:cubicBezTo>
                    <a:pt x="1" y="1437"/>
                    <a:pt x="235" y="1838"/>
                    <a:pt x="619" y="2022"/>
                  </a:cubicBezTo>
                  <a:cubicBezTo>
                    <a:pt x="750" y="2079"/>
                    <a:pt x="889" y="2107"/>
                    <a:pt x="1027" y="2107"/>
                  </a:cubicBezTo>
                  <a:cubicBezTo>
                    <a:pt x="1294" y="2107"/>
                    <a:pt x="1557" y="2003"/>
                    <a:pt x="1755" y="1805"/>
                  </a:cubicBezTo>
                  <a:cubicBezTo>
                    <a:pt x="1889" y="1688"/>
                    <a:pt x="1989" y="1521"/>
                    <a:pt x="2006" y="1337"/>
                  </a:cubicBezTo>
                  <a:cubicBezTo>
                    <a:pt x="2039" y="1187"/>
                    <a:pt x="2023" y="1020"/>
                    <a:pt x="1972" y="869"/>
                  </a:cubicBezTo>
                  <a:cubicBezTo>
                    <a:pt x="1906" y="652"/>
                    <a:pt x="1772" y="468"/>
                    <a:pt x="1571" y="351"/>
                  </a:cubicBezTo>
                  <a:cubicBezTo>
                    <a:pt x="1505" y="318"/>
                    <a:pt x="1438" y="284"/>
                    <a:pt x="1354" y="284"/>
                  </a:cubicBezTo>
                  <a:cubicBezTo>
                    <a:pt x="1354" y="301"/>
                    <a:pt x="1421" y="318"/>
                    <a:pt x="1538" y="401"/>
                  </a:cubicBezTo>
                  <a:cubicBezTo>
                    <a:pt x="1705" y="535"/>
                    <a:pt x="1822" y="702"/>
                    <a:pt x="1872" y="903"/>
                  </a:cubicBezTo>
                  <a:cubicBezTo>
                    <a:pt x="1956" y="1187"/>
                    <a:pt x="1872" y="1504"/>
                    <a:pt x="1672" y="1705"/>
                  </a:cubicBezTo>
                  <a:cubicBezTo>
                    <a:pt x="1495" y="1870"/>
                    <a:pt x="1267" y="1956"/>
                    <a:pt x="1031" y="1956"/>
                  </a:cubicBezTo>
                  <a:cubicBezTo>
                    <a:pt x="910" y="1956"/>
                    <a:pt x="788" y="1934"/>
                    <a:pt x="669" y="1888"/>
                  </a:cubicBezTo>
                  <a:cubicBezTo>
                    <a:pt x="352" y="1721"/>
                    <a:pt x="151" y="1387"/>
                    <a:pt x="151" y="1020"/>
                  </a:cubicBezTo>
                  <a:cubicBezTo>
                    <a:pt x="151" y="719"/>
                    <a:pt x="302" y="435"/>
                    <a:pt x="552" y="268"/>
                  </a:cubicBezTo>
                  <a:cubicBezTo>
                    <a:pt x="719" y="151"/>
                    <a:pt x="920" y="84"/>
                    <a:pt x="1120" y="67"/>
                  </a:cubicBezTo>
                  <a:cubicBezTo>
                    <a:pt x="1187" y="67"/>
                    <a:pt x="1271" y="67"/>
                    <a:pt x="1354" y="50"/>
                  </a:cubicBezTo>
                  <a:cubicBezTo>
                    <a:pt x="1271" y="17"/>
                    <a:pt x="1204" y="0"/>
                    <a:pt x="112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293;p35">
            <a:extLst>
              <a:ext uri="{FF2B5EF4-FFF2-40B4-BE49-F238E27FC236}">
                <a16:creationId xmlns:a16="http://schemas.microsoft.com/office/drawing/2014/main" id="{78287359-B8C4-4467-86C4-D202833383B8}"/>
              </a:ext>
            </a:extLst>
          </p:cNvPr>
          <p:cNvGrpSpPr/>
          <p:nvPr/>
        </p:nvGrpSpPr>
        <p:grpSpPr>
          <a:xfrm>
            <a:off x="7791046" y="2095162"/>
            <a:ext cx="1352954" cy="2988722"/>
            <a:chOff x="7068759" y="1663770"/>
            <a:chExt cx="1404877" cy="3025504"/>
          </a:xfrm>
        </p:grpSpPr>
        <p:sp>
          <p:nvSpPr>
            <p:cNvPr id="198" name="Google Shape;1294;p35">
              <a:extLst>
                <a:ext uri="{FF2B5EF4-FFF2-40B4-BE49-F238E27FC236}">
                  <a16:creationId xmlns:a16="http://schemas.microsoft.com/office/drawing/2014/main" id="{F5E897FB-271F-4725-BD18-3D36F60E40D9}"/>
                </a:ext>
              </a:extLst>
            </p:cNvPr>
            <p:cNvSpPr/>
            <p:nvPr/>
          </p:nvSpPr>
          <p:spPr>
            <a:xfrm>
              <a:off x="7948531" y="1770202"/>
              <a:ext cx="270618" cy="481846"/>
            </a:xfrm>
            <a:custGeom>
              <a:avLst/>
              <a:gdLst/>
              <a:ahLst/>
              <a:cxnLst/>
              <a:rect l="l" t="t" r="r" b="b"/>
              <a:pathLst>
                <a:path w="8439" h="15026" extrusionOk="0">
                  <a:moveTo>
                    <a:pt x="3403" y="0"/>
                  </a:moveTo>
                  <a:cubicBezTo>
                    <a:pt x="2378" y="0"/>
                    <a:pt x="1345" y="204"/>
                    <a:pt x="368" y="623"/>
                  </a:cubicBezTo>
                  <a:cubicBezTo>
                    <a:pt x="368" y="623"/>
                    <a:pt x="1" y="5702"/>
                    <a:pt x="17" y="7925"/>
                  </a:cubicBezTo>
                  <a:cubicBezTo>
                    <a:pt x="51" y="10130"/>
                    <a:pt x="2256" y="10481"/>
                    <a:pt x="2256" y="10481"/>
                  </a:cubicBezTo>
                  <a:cubicBezTo>
                    <a:pt x="2256" y="10481"/>
                    <a:pt x="2223" y="14107"/>
                    <a:pt x="2256" y="14725"/>
                  </a:cubicBezTo>
                  <a:lnTo>
                    <a:pt x="7570" y="15026"/>
                  </a:lnTo>
                  <a:lnTo>
                    <a:pt x="8438" y="1843"/>
                  </a:lnTo>
                  <a:lnTo>
                    <a:pt x="8104" y="1592"/>
                  </a:lnTo>
                  <a:cubicBezTo>
                    <a:pt x="6736" y="545"/>
                    <a:pt x="5079" y="0"/>
                    <a:pt x="3403" y="0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5;p35">
              <a:extLst>
                <a:ext uri="{FF2B5EF4-FFF2-40B4-BE49-F238E27FC236}">
                  <a16:creationId xmlns:a16="http://schemas.microsoft.com/office/drawing/2014/main" id="{A7355DD4-7C06-429B-9E20-D6D214642252}"/>
                </a:ext>
              </a:extLst>
            </p:cNvPr>
            <p:cNvSpPr/>
            <p:nvPr/>
          </p:nvSpPr>
          <p:spPr>
            <a:xfrm>
              <a:off x="7956195" y="1898921"/>
              <a:ext cx="27738" cy="20491"/>
            </a:xfrm>
            <a:custGeom>
              <a:avLst/>
              <a:gdLst/>
              <a:ahLst/>
              <a:cxnLst/>
              <a:rect l="l" t="t" r="r" b="b"/>
              <a:pathLst>
                <a:path w="865" h="639" extrusionOk="0">
                  <a:moveTo>
                    <a:pt x="426" y="0"/>
                  </a:moveTo>
                  <a:cubicBezTo>
                    <a:pt x="155" y="0"/>
                    <a:pt x="0" y="324"/>
                    <a:pt x="196" y="536"/>
                  </a:cubicBezTo>
                  <a:cubicBezTo>
                    <a:pt x="256" y="605"/>
                    <a:pt x="339" y="638"/>
                    <a:pt x="423" y="638"/>
                  </a:cubicBezTo>
                  <a:cubicBezTo>
                    <a:pt x="502" y="638"/>
                    <a:pt x="582" y="609"/>
                    <a:pt x="647" y="552"/>
                  </a:cubicBezTo>
                  <a:cubicBezTo>
                    <a:pt x="864" y="368"/>
                    <a:pt x="731" y="1"/>
                    <a:pt x="447" y="1"/>
                  </a:cubicBezTo>
                  <a:cubicBezTo>
                    <a:pt x="440" y="1"/>
                    <a:pt x="433" y="0"/>
                    <a:pt x="4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6;p35">
              <a:extLst>
                <a:ext uri="{FF2B5EF4-FFF2-40B4-BE49-F238E27FC236}">
                  <a16:creationId xmlns:a16="http://schemas.microsoft.com/office/drawing/2014/main" id="{A8B4475E-A0C0-469A-AF5B-53D6A7E0878F}"/>
                </a:ext>
              </a:extLst>
            </p:cNvPr>
            <p:cNvSpPr/>
            <p:nvPr/>
          </p:nvSpPr>
          <p:spPr>
            <a:xfrm>
              <a:off x="7959241" y="1890294"/>
              <a:ext cx="37006" cy="10422"/>
            </a:xfrm>
            <a:custGeom>
              <a:avLst/>
              <a:gdLst/>
              <a:ahLst/>
              <a:cxnLst/>
              <a:rect l="l" t="t" r="r" b="b"/>
              <a:pathLst>
                <a:path w="1154" h="325" extrusionOk="0">
                  <a:moveTo>
                    <a:pt x="581" y="0"/>
                  </a:moveTo>
                  <a:cubicBezTo>
                    <a:pt x="421" y="0"/>
                    <a:pt x="262" y="51"/>
                    <a:pt x="134" y="153"/>
                  </a:cubicBezTo>
                  <a:cubicBezTo>
                    <a:pt x="34" y="236"/>
                    <a:pt x="1" y="303"/>
                    <a:pt x="17" y="320"/>
                  </a:cubicBezTo>
                  <a:cubicBezTo>
                    <a:pt x="20" y="323"/>
                    <a:pt x="25" y="324"/>
                    <a:pt x="31" y="324"/>
                  </a:cubicBezTo>
                  <a:cubicBezTo>
                    <a:pt x="91" y="324"/>
                    <a:pt x="295" y="186"/>
                    <a:pt x="569" y="186"/>
                  </a:cubicBezTo>
                  <a:cubicBezTo>
                    <a:pt x="839" y="186"/>
                    <a:pt x="1056" y="308"/>
                    <a:pt x="1121" y="308"/>
                  </a:cubicBezTo>
                  <a:cubicBezTo>
                    <a:pt x="1128" y="308"/>
                    <a:pt x="1134" y="307"/>
                    <a:pt x="1137" y="303"/>
                  </a:cubicBezTo>
                  <a:cubicBezTo>
                    <a:pt x="1154" y="287"/>
                    <a:pt x="1120" y="220"/>
                    <a:pt x="1020" y="136"/>
                  </a:cubicBezTo>
                  <a:cubicBezTo>
                    <a:pt x="889" y="46"/>
                    <a:pt x="734" y="0"/>
                    <a:pt x="5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297;p35">
              <a:extLst>
                <a:ext uri="{FF2B5EF4-FFF2-40B4-BE49-F238E27FC236}">
                  <a16:creationId xmlns:a16="http://schemas.microsoft.com/office/drawing/2014/main" id="{6F8B8C38-215E-4437-A109-50A6E0BCBD80}"/>
                </a:ext>
              </a:extLst>
            </p:cNvPr>
            <p:cNvSpPr/>
            <p:nvPr/>
          </p:nvSpPr>
          <p:spPr>
            <a:xfrm>
              <a:off x="8064262" y="1903153"/>
              <a:ext cx="26905" cy="20748"/>
            </a:xfrm>
            <a:custGeom>
              <a:avLst/>
              <a:gdLst/>
              <a:ahLst/>
              <a:cxnLst/>
              <a:rect l="l" t="t" r="r" b="b"/>
              <a:pathLst>
                <a:path w="839" h="647" extrusionOk="0">
                  <a:moveTo>
                    <a:pt x="423" y="1"/>
                  </a:moveTo>
                  <a:cubicBezTo>
                    <a:pt x="364" y="1"/>
                    <a:pt x="305" y="17"/>
                    <a:pt x="251" y="53"/>
                  </a:cubicBezTo>
                  <a:cubicBezTo>
                    <a:pt x="1" y="203"/>
                    <a:pt x="67" y="571"/>
                    <a:pt x="351" y="638"/>
                  </a:cubicBezTo>
                  <a:cubicBezTo>
                    <a:pt x="376" y="644"/>
                    <a:pt x="400" y="647"/>
                    <a:pt x="424" y="647"/>
                  </a:cubicBezTo>
                  <a:cubicBezTo>
                    <a:pt x="659" y="647"/>
                    <a:pt x="839" y="365"/>
                    <a:pt x="702" y="153"/>
                  </a:cubicBezTo>
                  <a:cubicBezTo>
                    <a:pt x="638" y="56"/>
                    <a:pt x="531" y="1"/>
                    <a:pt x="4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298;p35">
              <a:extLst>
                <a:ext uri="{FF2B5EF4-FFF2-40B4-BE49-F238E27FC236}">
                  <a16:creationId xmlns:a16="http://schemas.microsoft.com/office/drawing/2014/main" id="{AD86A942-74BA-47B2-A73F-27FB1CDE1382}"/>
                </a:ext>
              </a:extLst>
            </p:cNvPr>
            <p:cNvSpPr/>
            <p:nvPr/>
          </p:nvSpPr>
          <p:spPr>
            <a:xfrm>
              <a:off x="8065353" y="1894591"/>
              <a:ext cx="36974" cy="10422"/>
            </a:xfrm>
            <a:custGeom>
              <a:avLst/>
              <a:gdLst/>
              <a:ahLst/>
              <a:cxnLst/>
              <a:rect l="l" t="t" r="r" b="b"/>
              <a:pathLst>
                <a:path w="1153" h="325" extrusionOk="0">
                  <a:moveTo>
                    <a:pt x="580" y="0"/>
                  </a:moveTo>
                  <a:cubicBezTo>
                    <a:pt x="420" y="0"/>
                    <a:pt x="262" y="50"/>
                    <a:pt x="134" y="153"/>
                  </a:cubicBezTo>
                  <a:cubicBezTo>
                    <a:pt x="33" y="236"/>
                    <a:pt x="0" y="303"/>
                    <a:pt x="17" y="320"/>
                  </a:cubicBezTo>
                  <a:cubicBezTo>
                    <a:pt x="20" y="323"/>
                    <a:pt x="24" y="324"/>
                    <a:pt x="30" y="324"/>
                  </a:cubicBezTo>
                  <a:cubicBezTo>
                    <a:pt x="90" y="324"/>
                    <a:pt x="295" y="186"/>
                    <a:pt x="568" y="186"/>
                  </a:cubicBezTo>
                  <a:cubicBezTo>
                    <a:pt x="854" y="186"/>
                    <a:pt x="1058" y="308"/>
                    <a:pt x="1121" y="308"/>
                  </a:cubicBezTo>
                  <a:cubicBezTo>
                    <a:pt x="1128" y="308"/>
                    <a:pt x="1133" y="306"/>
                    <a:pt x="1136" y="303"/>
                  </a:cubicBezTo>
                  <a:cubicBezTo>
                    <a:pt x="1153" y="286"/>
                    <a:pt x="1119" y="219"/>
                    <a:pt x="1019" y="136"/>
                  </a:cubicBezTo>
                  <a:cubicBezTo>
                    <a:pt x="888" y="46"/>
                    <a:pt x="734" y="0"/>
                    <a:pt x="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299;p35">
              <a:extLst>
                <a:ext uri="{FF2B5EF4-FFF2-40B4-BE49-F238E27FC236}">
                  <a16:creationId xmlns:a16="http://schemas.microsoft.com/office/drawing/2014/main" id="{E1EB451C-A3A8-4CD9-AF56-6BC670126166}"/>
                </a:ext>
              </a:extLst>
            </p:cNvPr>
            <p:cNvSpPr/>
            <p:nvPr/>
          </p:nvSpPr>
          <p:spPr>
            <a:xfrm>
              <a:off x="8001025" y="1900524"/>
              <a:ext cx="32741" cy="85813"/>
            </a:xfrm>
            <a:custGeom>
              <a:avLst/>
              <a:gdLst/>
              <a:ahLst/>
              <a:cxnLst/>
              <a:rect l="l" t="t" r="r" b="b"/>
              <a:pathLst>
                <a:path w="1021" h="2676" extrusionOk="0">
                  <a:moveTo>
                    <a:pt x="985" y="1"/>
                  </a:moveTo>
                  <a:cubicBezTo>
                    <a:pt x="930" y="1"/>
                    <a:pt x="632" y="696"/>
                    <a:pt x="302" y="1555"/>
                  </a:cubicBezTo>
                  <a:cubicBezTo>
                    <a:pt x="218" y="1772"/>
                    <a:pt x="135" y="1989"/>
                    <a:pt x="68" y="2190"/>
                  </a:cubicBezTo>
                  <a:cubicBezTo>
                    <a:pt x="18" y="2290"/>
                    <a:pt x="1" y="2407"/>
                    <a:pt x="18" y="2524"/>
                  </a:cubicBezTo>
                  <a:cubicBezTo>
                    <a:pt x="51" y="2574"/>
                    <a:pt x="101" y="2624"/>
                    <a:pt x="168" y="2641"/>
                  </a:cubicBezTo>
                  <a:cubicBezTo>
                    <a:pt x="201" y="2658"/>
                    <a:pt x="252" y="2658"/>
                    <a:pt x="302" y="2658"/>
                  </a:cubicBezTo>
                  <a:cubicBezTo>
                    <a:pt x="366" y="2670"/>
                    <a:pt x="429" y="2676"/>
                    <a:pt x="493" y="2676"/>
                  </a:cubicBezTo>
                  <a:cubicBezTo>
                    <a:pt x="596" y="2676"/>
                    <a:pt x="700" y="2662"/>
                    <a:pt x="803" y="2641"/>
                  </a:cubicBezTo>
                  <a:cubicBezTo>
                    <a:pt x="636" y="2574"/>
                    <a:pt x="469" y="2541"/>
                    <a:pt x="302" y="2541"/>
                  </a:cubicBezTo>
                  <a:cubicBezTo>
                    <a:pt x="235" y="2524"/>
                    <a:pt x="168" y="2507"/>
                    <a:pt x="151" y="2474"/>
                  </a:cubicBezTo>
                  <a:cubicBezTo>
                    <a:pt x="151" y="2390"/>
                    <a:pt x="185" y="2307"/>
                    <a:pt x="218" y="2240"/>
                  </a:cubicBezTo>
                  <a:cubicBezTo>
                    <a:pt x="302" y="2039"/>
                    <a:pt x="369" y="1839"/>
                    <a:pt x="452" y="1622"/>
                  </a:cubicBezTo>
                  <a:cubicBezTo>
                    <a:pt x="786" y="736"/>
                    <a:pt x="1020" y="18"/>
                    <a:pt x="987" y="1"/>
                  </a:cubicBezTo>
                  <a:cubicBezTo>
                    <a:pt x="986" y="1"/>
                    <a:pt x="986" y="1"/>
                    <a:pt x="9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300;p35">
              <a:extLst>
                <a:ext uri="{FF2B5EF4-FFF2-40B4-BE49-F238E27FC236}">
                  <a16:creationId xmlns:a16="http://schemas.microsoft.com/office/drawing/2014/main" id="{4F1F3FEE-A10E-422B-95AA-B8E7DCDDDCAA}"/>
                </a:ext>
              </a:extLst>
            </p:cNvPr>
            <p:cNvSpPr/>
            <p:nvPr/>
          </p:nvSpPr>
          <p:spPr>
            <a:xfrm>
              <a:off x="8020875" y="2078947"/>
              <a:ext cx="92707" cy="45087"/>
            </a:xfrm>
            <a:custGeom>
              <a:avLst/>
              <a:gdLst/>
              <a:ahLst/>
              <a:cxnLst/>
              <a:rect l="l" t="t" r="r" b="b"/>
              <a:pathLst>
                <a:path w="2891" h="1406" extrusionOk="0">
                  <a:moveTo>
                    <a:pt x="2891" y="1"/>
                  </a:moveTo>
                  <a:lnTo>
                    <a:pt x="2891" y="1"/>
                  </a:lnTo>
                  <a:cubicBezTo>
                    <a:pt x="2046" y="537"/>
                    <a:pt x="1075" y="820"/>
                    <a:pt x="85" y="820"/>
                  </a:cubicBezTo>
                  <a:cubicBezTo>
                    <a:pt x="57" y="820"/>
                    <a:pt x="29" y="820"/>
                    <a:pt x="0" y="820"/>
                  </a:cubicBezTo>
                  <a:lnTo>
                    <a:pt x="0" y="1388"/>
                  </a:lnTo>
                  <a:cubicBezTo>
                    <a:pt x="131" y="1400"/>
                    <a:pt x="257" y="1405"/>
                    <a:pt x="377" y="1405"/>
                  </a:cubicBezTo>
                  <a:cubicBezTo>
                    <a:pt x="2285" y="1405"/>
                    <a:pt x="2891" y="1"/>
                    <a:pt x="2891" y="1"/>
                  </a:cubicBezTo>
                  <a:close/>
                </a:path>
              </a:pathLst>
            </a:custGeom>
            <a:solidFill>
              <a:srgbClr val="263238">
                <a:alpha val="320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301;p35">
              <a:extLst>
                <a:ext uri="{FF2B5EF4-FFF2-40B4-BE49-F238E27FC236}">
                  <a16:creationId xmlns:a16="http://schemas.microsoft.com/office/drawing/2014/main" id="{A2B4B378-5E77-412E-89A5-2BAF33225070}"/>
                </a:ext>
              </a:extLst>
            </p:cNvPr>
            <p:cNvSpPr/>
            <p:nvPr/>
          </p:nvSpPr>
          <p:spPr>
            <a:xfrm>
              <a:off x="7943945" y="1663770"/>
              <a:ext cx="311632" cy="297362"/>
            </a:xfrm>
            <a:custGeom>
              <a:avLst/>
              <a:gdLst/>
              <a:ahLst/>
              <a:cxnLst/>
              <a:rect l="l" t="t" r="r" b="b"/>
              <a:pathLst>
                <a:path w="9718" h="9273" extrusionOk="0">
                  <a:moveTo>
                    <a:pt x="1491" y="0"/>
                  </a:moveTo>
                  <a:cubicBezTo>
                    <a:pt x="1336" y="0"/>
                    <a:pt x="1187" y="39"/>
                    <a:pt x="1063" y="133"/>
                  </a:cubicBezTo>
                  <a:cubicBezTo>
                    <a:pt x="795" y="366"/>
                    <a:pt x="712" y="751"/>
                    <a:pt x="845" y="1068"/>
                  </a:cubicBezTo>
                  <a:cubicBezTo>
                    <a:pt x="979" y="1386"/>
                    <a:pt x="1179" y="1670"/>
                    <a:pt x="1430" y="1904"/>
                  </a:cubicBezTo>
                  <a:cubicBezTo>
                    <a:pt x="1282" y="1799"/>
                    <a:pt x="1115" y="1751"/>
                    <a:pt x="952" y="1751"/>
                  </a:cubicBezTo>
                  <a:cubicBezTo>
                    <a:pt x="619" y="1751"/>
                    <a:pt x="300" y="1952"/>
                    <a:pt x="177" y="2288"/>
                  </a:cubicBezTo>
                  <a:cubicBezTo>
                    <a:pt x="0" y="2787"/>
                    <a:pt x="319" y="3316"/>
                    <a:pt x="820" y="3400"/>
                  </a:cubicBezTo>
                  <a:lnTo>
                    <a:pt x="820" y="3400"/>
                  </a:lnTo>
                  <a:cubicBezTo>
                    <a:pt x="800" y="3398"/>
                    <a:pt x="780" y="3397"/>
                    <a:pt x="761" y="3397"/>
                  </a:cubicBezTo>
                  <a:cubicBezTo>
                    <a:pt x="422" y="3397"/>
                    <a:pt x="118" y="3649"/>
                    <a:pt x="43" y="4009"/>
                  </a:cubicBezTo>
                  <a:cubicBezTo>
                    <a:pt x="10" y="4393"/>
                    <a:pt x="177" y="4778"/>
                    <a:pt x="494" y="4995"/>
                  </a:cubicBezTo>
                  <a:cubicBezTo>
                    <a:pt x="812" y="5195"/>
                    <a:pt x="1179" y="5329"/>
                    <a:pt x="1547" y="5379"/>
                  </a:cubicBezTo>
                  <a:cubicBezTo>
                    <a:pt x="1919" y="5457"/>
                    <a:pt x="2276" y="5490"/>
                    <a:pt x="2618" y="5490"/>
                  </a:cubicBezTo>
                  <a:cubicBezTo>
                    <a:pt x="4390" y="5490"/>
                    <a:pt x="5751" y="4602"/>
                    <a:pt x="6760" y="4560"/>
                  </a:cubicBezTo>
                  <a:cubicBezTo>
                    <a:pt x="6782" y="4559"/>
                    <a:pt x="6802" y="4559"/>
                    <a:pt x="6823" y="4559"/>
                  </a:cubicBezTo>
                  <a:cubicBezTo>
                    <a:pt x="7957" y="4559"/>
                    <a:pt x="7779" y="5897"/>
                    <a:pt x="7779" y="5897"/>
                  </a:cubicBezTo>
                  <a:lnTo>
                    <a:pt x="7512" y="9189"/>
                  </a:lnTo>
                  <a:lnTo>
                    <a:pt x="8498" y="9272"/>
                  </a:lnTo>
                  <a:lnTo>
                    <a:pt x="8865" y="7701"/>
                  </a:lnTo>
                  <a:cubicBezTo>
                    <a:pt x="8966" y="7568"/>
                    <a:pt x="9049" y="7417"/>
                    <a:pt x="9116" y="7250"/>
                  </a:cubicBezTo>
                  <a:cubicBezTo>
                    <a:pt x="9317" y="6682"/>
                    <a:pt x="9617" y="6114"/>
                    <a:pt x="9651" y="5513"/>
                  </a:cubicBezTo>
                  <a:cubicBezTo>
                    <a:pt x="9718" y="4894"/>
                    <a:pt x="9500" y="4276"/>
                    <a:pt x="9049" y="3842"/>
                  </a:cubicBezTo>
                  <a:cubicBezTo>
                    <a:pt x="8616" y="3449"/>
                    <a:pt x="8008" y="3342"/>
                    <a:pt x="7410" y="3342"/>
                  </a:cubicBezTo>
                  <a:cubicBezTo>
                    <a:pt x="7270" y="3342"/>
                    <a:pt x="7131" y="3348"/>
                    <a:pt x="6994" y="3357"/>
                  </a:cubicBezTo>
                  <a:cubicBezTo>
                    <a:pt x="7044" y="2772"/>
                    <a:pt x="6810" y="2204"/>
                    <a:pt x="6376" y="1837"/>
                  </a:cubicBezTo>
                  <a:cubicBezTo>
                    <a:pt x="5941" y="1453"/>
                    <a:pt x="5390" y="1235"/>
                    <a:pt x="4822" y="1185"/>
                  </a:cubicBezTo>
                  <a:cubicBezTo>
                    <a:pt x="4304" y="1135"/>
                    <a:pt x="3769" y="1185"/>
                    <a:pt x="3285" y="985"/>
                  </a:cubicBezTo>
                  <a:cubicBezTo>
                    <a:pt x="2817" y="784"/>
                    <a:pt x="2483" y="366"/>
                    <a:pt x="2015" y="133"/>
                  </a:cubicBezTo>
                  <a:cubicBezTo>
                    <a:pt x="1854" y="52"/>
                    <a:pt x="1669" y="0"/>
                    <a:pt x="14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1302;p35">
              <a:extLst>
                <a:ext uri="{FF2B5EF4-FFF2-40B4-BE49-F238E27FC236}">
                  <a16:creationId xmlns:a16="http://schemas.microsoft.com/office/drawing/2014/main" id="{1EE581A0-756F-4EAF-AE33-D97654047D43}"/>
                </a:ext>
              </a:extLst>
            </p:cNvPr>
            <p:cNvSpPr/>
            <p:nvPr/>
          </p:nvSpPr>
          <p:spPr>
            <a:xfrm>
              <a:off x="8197407" y="1898151"/>
              <a:ext cx="73499" cy="94054"/>
            </a:xfrm>
            <a:custGeom>
              <a:avLst/>
              <a:gdLst/>
              <a:ahLst/>
              <a:cxnLst/>
              <a:rect l="l" t="t" r="r" b="b"/>
              <a:pathLst>
                <a:path w="2292" h="2933" extrusionOk="0">
                  <a:moveTo>
                    <a:pt x="793" y="1"/>
                  </a:moveTo>
                  <a:cubicBezTo>
                    <a:pt x="727" y="1"/>
                    <a:pt x="685" y="6"/>
                    <a:pt x="677" y="8"/>
                  </a:cubicBezTo>
                  <a:cubicBezTo>
                    <a:pt x="677" y="8"/>
                    <a:pt x="9" y="2615"/>
                    <a:pt x="9" y="2665"/>
                  </a:cubicBezTo>
                  <a:cubicBezTo>
                    <a:pt x="1" y="2698"/>
                    <a:pt x="440" y="2932"/>
                    <a:pt x="918" y="2932"/>
                  </a:cubicBezTo>
                  <a:cubicBezTo>
                    <a:pt x="1404" y="2932"/>
                    <a:pt x="1929" y="2690"/>
                    <a:pt x="2064" y="1746"/>
                  </a:cubicBezTo>
                  <a:cubicBezTo>
                    <a:pt x="2292" y="154"/>
                    <a:pt x="1165" y="1"/>
                    <a:pt x="793" y="1"/>
                  </a:cubicBez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303;p35">
              <a:extLst>
                <a:ext uri="{FF2B5EF4-FFF2-40B4-BE49-F238E27FC236}">
                  <a16:creationId xmlns:a16="http://schemas.microsoft.com/office/drawing/2014/main" id="{1A5E3DA4-C8BA-4074-905A-84D184222073}"/>
                </a:ext>
              </a:extLst>
            </p:cNvPr>
            <p:cNvSpPr/>
            <p:nvPr/>
          </p:nvSpPr>
          <p:spPr>
            <a:xfrm>
              <a:off x="8218571" y="1919604"/>
              <a:ext cx="31105" cy="52366"/>
            </a:xfrm>
            <a:custGeom>
              <a:avLst/>
              <a:gdLst/>
              <a:ahLst/>
              <a:cxnLst/>
              <a:rect l="l" t="t" r="r" b="b"/>
              <a:pathLst>
                <a:path w="970" h="1633" extrusionOk="0">
                  <a:moveTo>
                    <a:pt x="544" y="1"/>
                  </a:moveTo>
                  <a:cubicBezTo>
                    <a:pt x="498" y="1"/>
                    <a:pt x="454" y="12"/>
                    <a:pt x="418" y="24"/>
                  </a:cubicBezTo>
                  <a:cubicBezTo>
                    <a:pt x="368" y="58"/>
                    <a:pt x="335" y="91"/>
                    <a:pt x="318" y="141"/>
                  </a:cubicBezTo>
                  <a:cubicBezTo>
                    <a:pt x="301" y="208"/>
                    <a:pt x="318" y="258"/>
                    <a:pt x="335" y="258"/>
                  </a:cubicBezTo>
                  <a:cubicBezTo>
                    <a:pt x="335" y="241"/>
                    <a:pt x="335" y="208"/>
                    <a:pt x="368" y="158"/>
                  </a:cubicBezTo>
                  <a:cubicBezTo>
                    <a:pt x="407" y="107"/>
                    <a:pt x="464" y="85"/>
                    <a:pt x="519" y="85"/>
                  </a:cubicBezTo>
                  <a:cubicBezTo>
                    <a:pt x="536" y="85"/>
                    <a:pt x="553" y="87"/>
                    <a:pt x="569" y="91"/>
                  </a:cubicBezTo>
                  <a:cubicBezTo>
                    <a:pt x="686" y="158"/>
                    <a:pt x="769" y="258"/>
                    <a:pt x="786" y="375"/>
                  </a:cubicBezTo>
                  <a:cubicBezTo>
                    <a:pt x="819" y="542"/>
                    <a:pt x="836" y="709"/>
                    <a:pt x="803" y="860"/>
                  </a:cubicBezTo>
                  <a:cubicBezTo>
                    <a:pt x="753" y="1194"/>
                    <a:pt x="535" y="1478"/>
                    <a:pt x="335" y="1528"/>
                  </a:cubicBezTo>
                  <a:cubicBezTo>
                    <a:pt x="312" y="1532"/>
                    <a:pt x="290" y="1535"/>
                    <a:pt x="268" y="1535"/>
                  </a:cubicBezTo>
                  <a:cubicBezTo>
                    <a:pt x="207" y="1535"/>
                    <a:pt x="145" y="1519"/>
                    <a:pt x="84" y="1495"/>
                  </a:cubicBezTo>
                  <a:cubicBezTo>
                    <a:pt x="34" y="1461"/>
                    <a:pt x="17" y="1428"/>
                    <a:pt x="1" y="1428"/>
                  </a:cubicBezTo>
                  <a:lnTo>
                    <a:pt x="1" y="1428"/>
                  </a:lnTo>
                  <a:cubicBezTo>
                    <a:pt x="1" y="1428"/>
                    <a:pt x="1" y="1478"/>
                    <a:pt x="51" y="1528"/>
                  </a:cubicBezTo>
                  <a:cubicBezTo>
                    <a:pt x="120" y="1598"/>
                    <a:pt x="202" y="1632"/>
                    <a:pt x="294" y="1632"/>
                  </a:cubicBezTo>
                  <a:cubicBezTo>
                    <a:pt x="313" y="1632"/>
                    <a:pt x="332" y="1631"/>
                    <a:pt x="352" y="1628"/>
                  </a:cubicBezTo>
                  <a:cubicBezTo>
                    <a:pt x="636" y="1578"/>
                    <a:pt x="870" y="1261"/>
                    <a:pt x="936" y="876"/>
                  </a:cubicBezTo>
                  <a:cubicBezTo>
                    <a:pt x="970" y="709"/>
                    <a:pt x="953" y="526"/>
                    <a:pt x="903" y="342"/>
                  </a:cubicBezTo>
                  <a:cubicBezTo>
                    <a:pt x="870" y="191"/>
                    <a:pt x="753" y="58"/>
                    <a:pt x="602" y="8"/>
                  </a:cubicBezTo>
                  <a:cubicBezTo>
                    <a:pt x="583" y="3"/>
                    <a:pt x="563" y="1"/>
                    <a:pt x="544" y="1"/>
                  </a:cubicBezTo>
                  <a:close/>
                </a:path>
              </a:pathLst>
            </a:custGeom>
            <a:solidFill>
              <a:srgbClr val="7F52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304;p35">
              <a:extLst>
                <a:ext uri="{FF2B5EF4-FFF2-40B4-BE49-F238E27FC236}">
                  <a16:creationId xmlns:a16="http://schemas.microsoft.com/office/drawing/2014/main" id="{63AED69D-6979-47A0-9902-85DF33528832}"/>
                </a:ext>
              </a:extLst>
            </p:cNvPr>
            <p:cNvSpPr/>
            <p:nvPr/>
          </p:nvSpPr>
          <p:spPr>
            <a:xfrm>
              <a:off x="8065353" y="1847484"/>
              <a:ext cx="52527" cy="15392"/>
            </a:xfrm>
            <a:custGeom>
              <a:avLst/>
              <a:gdLst/>
              <a:ahLst/>
              <a:cxnLst/>
              <a:rect l="l" t="t" r="r" b="b"/>
              <a:pathLst>
                <a:path w="1638" h="480" extrusionOk="0">
                  <a:moveTo>
                    <a:pt x="804" y="1"/>
                  </a:moveTo>
                  <a:cubicBezTo>
                    <a:pt x="594" y="1"/>
                    <a:pt x="386" y="55"/>
                    <a:pt x="201" y="168"/>
                  </a:cubicBezTo>
                  <a:cubicBezTo>
                    <a:pt x="50" y="268"/>
                    <a:pt x="0" y="368"/>
                    <a:pt x="17" y="419"/>
                  </a:cubicBezTo>
                  <a:cubicBezTo>
                    <a:pt x="42" y="456"/>
                    <a:pt x="104" y="468"/>
                    <a:pt x="194" y="468"/>
                  </a:cubicBezTo>
                  <a:cubicBezTo>
                    <a:pt x="344" y="468"/>
                    <a:pt x="568" y="435"/>
                    <a:pt x="819" y="435"/>
                  </a:cubicBezTo>
                  <a:cubicBezTo>
                    <a:pt x="1086" y="435"/>
                    <a:pt x="1316" y="480"/>
                    <a:pt x="1465" y="480"/>
                  </a:cubicBezTo>
                  <a:cubicBezTo>
                    <a:pt x="1539" y="480"/>
                    <a:pt x="1593" y="469"/>
                    <a:pt x="1621" y="435"/>
                  </a:cubicBezTo>
                  <a:cubicBezTo>
                    <a:pt x="1637" y="385"/>
                    <a:pt x="1587" y="285"/>
                    <a:pt x="1454" y="185"/>
                  </a:cubicBezTo>
                  <a:cubicBezTo>
                    <a:pt x="1255" y="64"/>
                    <a:pt x="1029" y="1"/>
                    <a:pt x="8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305;p35">
              <a:extLst>
                <a:ext uri="{FF2B5EF4-FFF2-40B4-BE49-F238E27FC236}">
                  <a16:creationId xmlns:a16="http://schemas.microsoft.com/office/drawing/2014/main" id="{BD81BF66-BE63-45E4-AFEF-D1A4368FA396}"/>
                </a:ext>
              </a:extLst>
            </p:cNvPr>
            <p:cNvSpPr/>
            <p:nvPr/>
          </p:nvSpPr>
          <p:spPr>
            <a:xfrm>
              <a:off x="7969439" y="1857201"/>
              <a:ext cx="32164" cy="15392"/>
            </a:xfrm>
            <a:custGeom>
              <a:avLst/>
              <a:gdLst/>
              <a:ahLst/>
              <a:cxnLst/>
              <a:rect l="l" t="t" r="r" b="b"/>
              <a:pathLst>
                <a:path w="1003" h="480" extrusionOk="0">
                  <a:moveTo>
                    <a:pt x="455" y="1"/>
                  </a:moveTo>
                  <a:cubicBezTo>
                    <a:pt x="340" y="1"/>
                    <a:pt x="223" y="33"/>
                    <a:pt x="117" y="99"/>
                  </a:cubicBezTo>
                  <a:cubicBezTo>
                    <a:pt x="17" y="182"/>
                    <a:pt x="0" y="266"/>
                    <a:pt x="34" y="316"/>
                  </a:cubicBezTo>
                  <a:cubicBezTo>
                    <a:pt x="100" y="416"/>
                    <a:pt x="284" y="416"/>
                    <a:pt x="485" y="450"/>
                  </a:cubicBezTo>
                  <a:cubicBezTo>
                    <a:pt x="600" y="459"/>
                    <a:pt x="709" y="480"/>
                    <a:pt x="801" y="480"/>
                  </a:cubicBezTo>
                  <a:cubicBezTo>
                    <a:pt x="869" y="480"/>
                    <a:pt x="927" y="469"/>
                    <a:pt x="969" y="433"/>
                  </a:cubicBezTo>
                  <a:cubicBezTo>
                    <a:pt x="1003" y="400"/>
                    <a:pt x="1003" y="316"/>
                    <a:pt x="936" y="216"/>
                  </a:cubicBezTo>
                  <a:cubicBezTo>
                    <a:pt x="805" y="75"/>
                    <a:pt x="631" y="1"/>
                    <a:pt x="4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306;p35">
              <a:extLst>
                <a:ext uri="{FF2B5EF4-FFF2-40B4-BE49-F238E27FC236}">
                  <a16:creationId xmlns:a16="http://schemas.microsoft.com/office/drawing/2014/main" id="{23E7AB8A-3596-4C1F-B1A5-60ADBA7ADAC6}"/>
                </a:ext>
              </a:extLst>
            </p:cNvPr>
            <p:cNvSpPr/>
            <p:nvPr/>
          </p:nvSpPr>
          <p:spPr>
            <a:xfrm>
              <a:off x="8016578" y="1991018"/>
              <a:ext cx="46113" cy="22223"/>
            </a:xfrm>
            <a:custGeom>
              <a:avLst/>
              <a:gdLst/>
              <a:ahLst/>
              <a:cxnLst/>
              <a:rect l="l" t="t" r="r" b="b"/>
              <a:pathLst>
                <a:path w="1438" h="693" extrusionOk="0">
                  <a:moveTo>
                    <a:pt x="1415" y="0"/>
                  </a:moveTo>
                  <a:cubicBezTo>
                    <a:pt x="1367" y="0"/>
                    <a:pt x="1167" y="295"/>
                    <a:pt x="786" y="454"/>
                  </a:cubicBezTo>
                  <a:cubicBezTo>
                    <a:pt x="385" y="638"/>
                    <a:pt x="1" y="571"/>
                    <a:pt x="1" y="604"/>
                  </a:cubicBezTo>
                  <a:cubicBezTo>
                    <a:pt x="1" y="621"/>
                    <a:pt x="84" y="671"/>
                    <a:pt x="234" y="688"/>
                  </a:cubicBezTo>
                  <a:cubicBezTo>
                    <a:pt x="270" y="691"/>
                    <a:pt x="304" y="692"/>
                    <a:pt x="339" y="692"/>
                  </a:cubicBezTo>
                  <a:cubicBezTo>
                    <a:pt x="719" y="692"/>
                    <a:pt x="1076" y="526"/>
                    <a:pt x="1321" y="220"/>
                  </a:cubicBezTo>
                  <a:cubicBezTo>
                    <a:pt x="1421" y="103"/>
                    <a:pt x="1437" y="3"/>
                    <a:pt x="1421" y="3"/>
                  </a:cubicBezTo>
                  <a:cubicBezTo>
                    <a:pt x="1419" y="1"/>
                    <a:pt x="1417" y="0"/>
                    <a:pt x="14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307;p35">
              <a:extLst>
                <a:ext uri="{FF2B5EF4-FFF2-40B4-BE49-F238E27FC236}">
                  <a16:creationId xmlns:a16="http://schemas.microsoft.com/office/drawing/2014/main" id="{BA9DD81A-B454-4C57-9D79-7153A72FCF0E}"/>
                </a:ext>
              </a:extLst>
            </p:cNvPr>
            <p:cNvSpPr/>
            <p:nvPr/>
          </p:nvSpPr>
          <p:spPr>
            <a:xfrm>
              <a:off x="7935672" y="4547407"/>
              <a:ext cx="303294" cy="132375"/>
            </a:xfrm>
            <a:custGeom>
              <a:avLst/>
              <a:gdLst/>
              <a:ahLst/>
              <a:cxnLst/>
              <a:rect l="l" t="t" r="r" b="b"/>
              <a:pathLst>
                <a:path w="9458" h="4128" extrusionOk="0">
                  <a:moveTo>
                    <a:pt x="4395" y="0"/>
                  </a:moveTo>
                  <a:lnTo>
                    <a:pt x="4328" y="2707"/>
                  </a:lnTo>
                  <a:cubicBezTo>
                    <a:pt x="4328" y="2707"/>
                    <a:pt x="1" y="3609"/>
                    <a:pt x="1036" y="3943"/>
                  </a:cubicBezTo>
                  <a:cubicBezTo>
                    <a:pt x="1504" y="4085"/>
                    <a:pt x="3171" y="4127"/>
                    <a:pt x="4896" y="4127"/>
                  </a:cubicBezTo>
                  <a:cubicBezTo>
                    <a:pt x="6621" y="4127"/>
                    <a:pt x="8405" y="4085"/>
                    <a:pt x="9107" y="4060"/>
                  </a:cubicBezTo>
                  <a:lnTo>
                    <a:pt x="9407" y="4044"/>
                  </a:lnTo>
                  <a:lnTo>
                    <a:pt x="9458" y="84"/>
                  </a:lnTo>
                  <a:lnTo>
                    <a:pt x="4395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308;p35">
              <a:extLst>
                <a:ext uri="{FF2B5EF4-FFF2-40B4-BE49-F238E27FC236}">
                  <a16:creationId xmlns:a16="http://schemas.microsoft.com/office/drawing/2014/main" id="{B4C4724B-565A-4BF0-9906-1ED50576F883}"/>
                </a:ext>
              </a:extLst>
            </p:cNvPr>
            <p:cNvSpPr/>
            <p:nvPr/>
          </p:nvSpPr>
          <p:spPr>
            <a:xfrm>
              <a:off x="7957638" y="4650280"/>
              <a:ext cx="279725" cy="29823"/>
            </a:xfrm>
            <a:custGeom>
              <a:avLst/>
              <a:gdLst/>
              <a:ahLst/>
              <a:cxnLst/>
              <a:rect l="l" t="t" r="r" b="b"/>
              <a:pathLst>
                <a:path w="8723" h="930" extrusionOk="0">
                  <a:moveTo>
                    <a:pt x="1521" y="0"/>
                  </a:moveTo>
                  <a:cubicBezTo>
                    <a:pt x="1521" y="0"/>
                    <a:pt x="1" y="418"/>
                    <a:pt x="184" y="669"/>
                  </a:cubicBezTo>
                  <a:cubicBezTo>
                    <a:pt x="303" y="831"/>
                    <a:pt x="2774" y="930"/>
                    <a:pt x="5195" y="930"/>
                  </a:cubicBezTo>
                  <a:cubicBezTo>
                    <a:pt x="6515" y="930"/>
                    <a:pt x="7821" y="900"/>
                    <a:pt x="8722" y="836"/>
                  </a:cubicBezTo>
                  <a:lnTo>
                    <a:pt x="8722" y="719"/>
                  </a:lnTo>
                  <a:lnTo>
                    <a:pt x="1955" y="669"/>
                  </a:lnTo>
                  <a:cubicBezTo>
                    <a:pt x="1955" y="669"/>
                    <a:pt x="1822" y="34"/>
                    <a:pt x="1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309;p35">
              <a:extLst>
                <a:ext uri="{FF2B5EF4-FFF2-40B4-BE49-F238E27FC236}">
                  <a16:creationId xmlns:a16="http://schemas.microsoft.com/office/drawing/2014/main" id="{8B196FCA-0DA5-4443-9B65-5DE96D5E4EF9}"/>
                </a:ext>
              </a:extLst>
            </p:cNvPr>
            <p:cNvSpPr/>
            <p:nvPr/>
          </p:nvSpPr>
          <p:spPr>
            <a:xfrm>
              <a:off x="7963538" y="4669007"/>
              <a:ext cx="276486" cy="6157"/>
            </a:xfrm>
            <a:custGeom>
              <a:avLst/>
              <a:gdLst/>
              <a:ahLst/>
              <a:cxnLst/>
              <a:rect l="l" t="t" r="r" b="b"/>
              <a:pathLst>
                <a:path w="8622" h="192" extrusionOk="0">
                  <a:moveTo>
                    <a:pt x="8555" y="127"/>
                  </a:moveTo>
                  <a:cubicBezTo>
                    <a:pt x="8544" y="127"/>
                    <a:pt x="8533" y="129"/>
                    <a:pt x="8522" y="135"/>
                  </a:cubicBezTo>
                  <a:lnTo>
                    <a:pt x="8622" y="135"/>
                  </a:lnTo>
                  <a:cubicBezTo>
                    <a:pt x="8600" y="135"/>
                    <a:pt x="8577" y="127"/>
                    <a:pt x="8555" y="127"/>
                  </a:cubicBezTo>
                  <a:close/>
                  <a:moveTo>
                    <a:pt x="0" y="1"/>
                  </a:moveTo>
                  <a:cubicBezTo>
                    <a:pt x="34" y="1"/>
                    <a:pt x="67" y="18"/>
                    <a:pt x="101" y="18"/>
                  </a:cubicBezTo>
                  <a:lnTo>
                    <a:pt x="351" y="34"/>
                  </a:lnTo>
                  <a:lnTo>
                    <a:pt x="1270" y="85"/>
                  </a:lnTo>
                  <a:cubicBezTo>
                    <a:pt x="2039" y="118"/>
                    <a:pt x="3125" y="168"/>
                    <a:pt x="4311" y="185"/>
                  </a:cubicBezTo>
                  <a:cubicBezTo>
                    <a:pt x="4659" y="190"/>
                    <a:pt x="4998" y="192"/>
                    <a:pt x="5322" y="192"/>
                  </a:cubicBezTo>
                  <a:cubicBezTo>
                    <a:pt x="6106" y="192"/>
                    <a:pt x="6809" y="180"/>
                    <a:pt x="7352" y="168"/>
                  </a:cubicBezTo>
                  <a:cubicBezTo>
                    <a:pt x="7720" y="168"/>
                    <a:pt x="8021" y="151"/>
                    <a:pt x="8271" y="151"/>
                  </a:cubicBezTo>
                  <a:lnTo>
                    <a:pt x="8522" y="135"/>
                  </a:lnTo>
                  <a:lnTo>
                    <a:pt x="7352" y="135"/>
                  </a:lnTo>
                  <a:cubicBezTo>
                    <a:pt x="6584" y="135"/>
                    <a:pt x="5498" y="135"/>
                    <a:pt x="4311" y="118"/>
                  </a:cubicBezTo>
                  <a:cubicBezTo>
                    <a:pt x="3125" y="101"/>
                    <a:pt x="2039" y="68"/>
                    <a:pt x="1270" y="34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310;p35">
              <a:extLst>
                <a:ext uri="{FF2B5EF4-FFF2-40B4-BE49-F238E27FC236}">
                  <a16:creationId xmlns:a16="http://schemas.microsoft.com/office/drawing/2014/main" id="{65DAE2F1-E856-4642-98CD-8FA5B48EB21C}"/>
                </a:ext>
              </a:extLst>
            </p:cNvPr>
            <p:cNvSpPr/>
            <p:nvPr/>
          </p:nvSpPr>
          <p:spPr>
            <a:xfrm>
              <a:off x="8005322" y="4648677"/>
              <a:ext cx="16098" cy="25750"/>
            </a:xfrm>
            <a:custGeom>
              <a:avLst/>
              <a:gdLst/>
              <a:ahLst/>
              <a:cxnLst/>
              <a:rect l="l" t="t" r="r" b="b"/>
              <a:pathLst>
                <a:path w="502" h="803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201"/>
                    <a:pt x="418" y="485"/>
                    <a:pt x="468" y="802"/>
                  </a:cubicBezTo>
                  <a:cubicBezTo>
                    <a:pt x="502" y="451"/>
                    <a:pt x="318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311;p35">
              <a:extLst>
                <a:ext uri="{FF2B5EF4-FFF2-40B4-BE49-F238E27FC236}">
                  <a16:creationId xmlns:a16="http://schemas.microsoft.com/office/drawing/2014/main" id="{42216EA4-F180-4A63-9AA9-D8B56B6F04F3}"/>
                </a:ext>
              </a:extLst>
            </p:cNvPr>
            <p:cNvSpPr/>
            <p:nvPr/>
          </p:nvSpPr>
          <p:spPr>
            <a:xfrm>
              <a:off x="8059965" y="4636876"/>
              <a:ext cx="9684" cy="13949"/>
            </a:xfrm>
            <a:custGeom>
              <a:avLst/>
              <a:gdLst/>
              <a:ahLst/>
              <a:cxnLst/>
              <a:rect l="l" t="t" r="r" b="b"/>
              <a:pathLst>
                <a:path w="302" h="435" extrusionOk="0">
                  <a:moveTo>
                    <a:pt x="18" y="0"/>
                  </a:moveTo>
                  <a:lnTo>
                    <a:pt x="18" y="0"/>
                  </a:lnTo>
                  <a:cubicBezTo>
                    <a:pt x="1" y="17"/>
                    <a:pt x="51" y="117"/>
                    <a:pt x="118" y="234"/>
                  </a:cubicBezTo>
                  <a:cubicBezTo>
                    <a:pt x="201" y="351"/>
                    <a:pt x="268" y="435"/>
                    <a:pt x="285" y="435"/>
                  </a:cubicBezTo>
                  <a:cubicBezTo>
                    <a:pt x="302" y="418"/>
                    <a:pt x="252" y="318"/>
                    <a:pt x="185" y="201"/>
                  </a:cubicBezTo>
                  <a:cubicBezTo>
                    <a:pt x="101" y="84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312;p35">
              <a:extLst>
                <a:ext uri="{FF2B5EF4-FFF2-40B4-BE49-F238E27FC236}">
                  <a16:creationId xmlns:a16="http://schemas.microsoft.com/office/drawing/2014/main" id="{A90CDCD7-8ECB-49BB-9FA0-8950B75DF4FF}"/>
                </a:ext>
              </a:extLst>
            </p:cNvPr>
            <p:cNvSpPr/>
            <p:nvPr/>
          </p:nvSpPr>
          <p:spPr>
            <a:xfrm>
              <a:off x="8071766" y="4634631"/>
              <a:ext cx="10743" cy="9332"/>
            </a:xfrm>
            <a:custGeom>
              <a:avLst/>
              <a:gdLst/>
              <a:ahLst/>
              <a:cxnLst/>
              <a:rect l="l" t="t" r="r" b="b"/>
              <a:pathLst>
                <a:path w="335" h="291" extrusionOk="0">
                  <a:moveTo>
                    <a:pt x="26" y="0"/>
                  </a:moveTo>
                  <a:cubicBezTo>
                    <a:pt x="22" y="0"/>
                    <a:pt x="19" y="1"/>
                    <a:pt x="17" y="4"/>
                  </a:cubicBezTo>
                  <a:cubicBezTo>
                    <a:pt x="1" y="4"/>
                    <a:pt x="67" y="87"/>
                    <a:pt x="151" y="171"/>
                  </a:cubicBezTo>
                  <a:cubicBezTo>
                    <a:pt x="224" y="243"/>
                    <a:pt x="296" y="291"/>
                    <a:pt x="325" y="291"/>
                  </a:cubicBezTo>
                  <a:cubicBezTo>
                    <a:pt x="329" y="291"/>
                    <a:pt x="333" y="290"/>
                    <a:pt x="335" y="288"/>
                  </a:cubicBezTo>
                  <a:cubicBezTo>
                    <a:pt x="335" y="271"/>
                    <a:pt x="285" y="204"/>
                    <a:pt x="184" y="121"/>
                  </a:cubicBezTo>
                  <a:cubicBezTo>
                    <a:pt x="112" y="48"/>
                    <a:pt x="51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313;p35">
              <a:extLst>
                <a:ext uri="{FF2B5EF4-FFF2-40B4-BE49-F238E27FC236}">
                  <a16:creationId xmlns:a16="http://schemas.microsoft.com/office/drawing/2014/main" id="{CC44C95F-5E2F-4481-BB3C-28922114F127}"/>
                </a:ext>
              </a:extLst>
            </p:cNvPr>
            <p:cNvSpPr/>
            <p:nvPr/>
          </p:nvSpPr>
          <p:spPr>
            <a:xfrm>
              <a:off x="8073915" y="4627544"/>
              <a:ext cx="17188" cy="2084"/>
            </a:xfrm>
            <a:custGeom>
              <a:avLst/>
              <a:gdLst/>
              <a:ahLst/>
              <a:cxnLst/>
              <a:rect l="l" t="t" r="r" b="b"/>
              <a:pathLst>
                <a:path w="536" h="65" extrusionOk="0">
                  <a:moveTo>
                    <a:pt x="183" y="0"/>
                  </a:moveTo>
                  <a:cubicBezTo>
                    <a:pt x="119" y="0"/>
                    <a:pt x="59" y="12"/>
                    <a:pt x="0" y="24"/>
                  </a:cubicBezTo>
                  <a:cubicBezTo>
                    <a:pt x="62" y="49"/>
                    <a:pt x="123" y="64"/>
                    <a:pt x="190" y="64"/>
                  </a:cubicBezTo>
                  <a:cubicBezTo>
                    <a:pt x="215" y="64"/>
                    <a:pt x="241" y="62"/>
                    <a:pt x="268" y="58"/>
                  </a:cubicBezTo>
                  <a:cubicBezTo>
                    <a:pt x="292" y="62"/>
                    <a:pt x="317" y="64"/>
                    <a:pt x="342" y="64"/>
                  </a:cubicBezTo>
                  <a:cubicBezTo>
                    <a:pt x="402" y="64"/>
                    <a:pt x="464" y="53"/>
                    <a:pt x="535" y="41"/>
                  </a:cubicBezTo>
                  <a:cubicBezTo>
                    <a:pt x="462" y="16"/>
                    <a:pt x="397" y="1"/>
                    <a:pt x="335" y="1"/>
                  </a:cubicBezTo>
                  <a:cubicBezTo>
                    <a:pt x="312" y="1"/>
                    <a:pt x="290" y="3"/>
                    <a:pt x="268" y="7"/>
                  </a:cubicBezTo>
                  <a:cubicBezTo>
                    <a:pt x="238" y="3"/>
                    <a:pt x="210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1314;p35">
              <a:extLst>
                <a:ext uri="{FF2B5EF4-FFF2-40B4-BE49-F238E27FC236}">
                  <a16:creationId xmlns:a16="http://schemas.microsoft.com/office/drawing/2014/main" id="{C6ECAB40-0489-4DE7-8F67-9160ED1C20AF}"/>
                </a:ext>
              </a:extLst>
            </p:cNvPr>
            <p:cNvSpPr/>
            <p:nvPr/>
          </p:nvSpPr>
          <p:spPr>
            <a:xfrm>
              <a:off x="8074460" y="4617892"/>
              <a:ext cx="19305" cy="2662"/>
            </a:xfrm>
            <a:custGeom>
              <a:avLst/>
              <a:gdLst/>
              <a:ahLst/>
              <a:cxnLst/>
              <a:rect l="l" t="t" r="r" b="b"/>
              <a:pathLst>
                <a:path w="602" h="83" extrusionOk="0">
                  <a:moveTo>
                    <a:pt x="513" y="1"/>
                  </a:moveTo>
                  <a:cubicBezTo>
                    <a:pt x="443" y="1"/>
                    <a:pt x="372" y="13"/>
                    <a:pt x="301" y="24"/>
                  </a:cubicBezTo>
                  <a:cubicBezTo>
                    <a:pt x="271" y="19"/>
                    <a:pt x="242" y="17"/>
                    <a:pt x="213" y="17"/>
                  </a:cubicBezTo>
                  <a:cubicBezTo>
                    <a:pt x="142" y="17"/>
                    <a:pt x="71" y="29"/>
                    <a:pt x="0" y="41"/>
                  </a:cubicBezTo>
                  <a:cubicBezTo>
                    <a:pt x="84" y="69"/>
                    <a:pt x="170" y="82"/>
                    <a:pt x="256" y="82"/>
                  </a:cubicBezTo>
                  <a:cubicBezTo>
                    <a:pt x="376" y="82"/>
                    <a:pt x="494" y="56"/>
                    <a:pt x="602" y="8"/>
                  </a:cubicBezTo>
                  <a:cubicBezTo>
                    <a:pt x="572" y="3"/>
                    <a:pt x="543" y="1"/>
                    <a:pt x="5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1315;p35">
              <a:extLst>
                <a:ext uri="{FF2B5EF4-FFF2-40B4-BE49-F238E27FC236}">
                  <a16:creationId xmlns:a16="http://schemas.microsoft.com/office/drawing/2014/main" id="{6B2DB632-C221-4ABE-BDF3-8AB3A394223C}"/>
                </a:ext>
              </a:extLst>
            </p:cNvPr>
            <p:cNvSpPr/>
            <p:nvPr/>
          </p:nvSpPr>
          <p:spPr>
            <a:xfrm>
              <a:off x="8033189" y="4621419"/>
              <a:ext cx="30560" cy="17637"/>
            </a:xfrm>
            <a:custGeom>
              <a:avLst/>
              <a:gdLst/>
              <a:ahLst/>
              <a:cxnLst/>
              <a:rect l="l" t="t" r="r" b="b"/>
              <a:pathLst>
                <a:path w="953" h="550" extrusionOk="0">
                  <a:moveTo>
                    <a:pt x="319" y="59"/>
                  </a:moveTo>
                  <a:cubicBezTo>
                    <a:pt x="374" y="59"/>
                    <a:pt x="430" y="68"/>
                    <a:pt x="485" y="81"/>
                  </a:cubicBezTo>
                  <a:cubicBezTo>
                    <a:pt x="585" y="115"/>
                    <a:pt x="686" y="182"/>
                    <a:pt x="752" y="265"/>
                  </a:cubicBezTo>
                  <a:cubicBezTo>
                    <a:pt x="795" y="330"/>
                    <a:pt x="831" y="387"/>
                    <a:pt x="861" y="447"/>
                  </a:cubicBezTo>
                  <a:lnTo>
                    <a:pt x="861" y="447"/>
                  </a:lnTo>
                  <a:cubicBezTo>
                    <a:pt x="804" y="440"/>
                    <a:pt x="726" y="432"/>
                    <a:pt x="635" y="416"/>
                  </a:cubicBezTo>
                  <a:cubicBezTo>
                    <a:pt x="518" y="399"/>
                    <a:pt x="402" y="365"/>
                    <a:pt x="301" y="315"/>
                  </a:cubicBezTo>
                  <a:cubicBezTo>
                    <a:pt x="234" y="299"/>
                    <a:pt x="168" y="282"/>
                    <a:pt x="117" y="249"/>
                  </a:cubicBezTo>
                  <a:cubicBezTo>
                    <a:pt x="51" y="215"/>
                    <a:pt x="34" y="148"/>
                    <a:pt x="84" y="115"/>
                  </a:cubicBezTo>
                  <a:cubicBezTo>
                    <a:pt x="162" y="76"/>
                    <a:pt x="241" y="59"/>
                    <a:pt x="319" y="59"/>
                  </a:cubicBezTo>
                  <a:close/>
                  <a:moveTo>
                    <a:pt x="315" y="1"/>
                  </a:moveTo>
                  <a:cubicBezTo>
                    <a:pt x="227" y="1"/>
                    <a:pt x="137" y="21"/>
                    <a:pt x="51" y="65"/>
                  </a:cubicBezTo>
                  <a:cubicBezTo>
                    <a:pt x="17" y="81"/>
                    <a:pt x="1" y="132"/>
                    <a:pt x="1" y="182"/>
                  </a:cubicBezTo>
                  <a:cubicBezTo>
                    <a:pt x="17" y="232"/>
                    <a:pt x="51" y="265"/>
                    <a:pt x="84" y="299"/>
                  </a:cubicBezTo>
                  <a:cubicBezTo>
                    <a:pt x="151" y="332"/>
                    <a:pt x="218" y="349"/>
                    <a:pt x="285" y="382"/>
                  </a:cubicBezTo>
                  <a:cubicBezTo>
                    <a:pt x="385" y="416"/>
                    <a:pt x="502" y="449"/>
                    <a:pt x="619" y="466"/>
                  </a:cubicBezTo>
                  <a:cubicBezTo>
                    <a:pt x="677" y="474"/>
                    <a:pt x="732" y="478"/>
                    <a:pt x="786" y="478"/>
                  </a:cubicBezTo>
                  <a:cubicBezTo>
                    <a:pt x="815" y="478"/>
                    <a:pt x="844" y="477"/>
                    <a:pt x="874" y="475"/>
                  </a:cubicBezTo>
                  <a:lnTo>
                    <a:pt x="874" y="475"/>
                  </a:lnTo>
                  <a:cubicBezTo>
                    <a:pt x="884" y="499"/>
                    <a:pt x="894" y="523"/>
                    <a:pt x="903" y="549"/>
                  </a:cubicBezTo>
                  <a:cubicBezTo>
                    <a:pt x="903" y="518"/>
                    <a:pt x="903" y="502"/>
                    <a:pt x="890" y="473"/>
                  </a:cubicBezTo>
                  <a:lnTo>
                    <a:pt x="890" y="473"/>
                  </a:lnTo>
                  <a:cubicBezTo>
                    <a:pt x="910" y="471"/>
                    <a:pt x="931" y="469"/>
                    <a:pt x="953" y="466"/>
                  </a:cubicBezTo>
                  <a:cubicBezTo>
                    <a:pt x="953" y="458"/>
                    <a:pt x="927" y="454"/>
                    <a:pt x="882" y="449"/>
                  </a:cubicBezTo>
                  <a:lnTo>
                    <a:pt x="882" y="449"/>
                  </a:lnTo>
                  <a:cubicBezTo>
                    <a:pt x="865" y="373"/>
                    <a:pt x="833" y="311"/>
                    <a:pt x="786" y="249"/>
                  </a:cubicBezTo>
                  <a:cubicBezTo>
                    <a:pt x="673" y="90"/>
                    <a:pt x="499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316;p35">
              <a:extLst>
                <a:ext uri="{FF2B5EF4-FFF2-40B4-BE49-F238E27FC236}">
                  <a16:creationId xmlns:a16="http://schemas.microsoft.com/office/drawing/2014/main" id="{34594080-0E30-4868-B540-B2C898DF8AC8}"/>
                </a:ext>
              </a:extLst>
            </p:cNvPr>
            <p:cNvSpPr/>
            <p:nvPr/>
          </p:nvSpPr>
          <p:spPr>
            <a:xfrm>
              <a:off x="8059452" y="4616513"/>
              <a:ext cx="15553" cy="20395"/>
            </a:xfrm>
            <a:custGeom>
              <a:avLst/>
              <a:gdLst/>
              <a:ahLst/>
              <a:cxnLst/>
              <a:rect l="l" t="t" r="r" b="b"/>
              <a:pathLst>
                <a:path w="485" h="636" extrusionOk="0">
                  <a:moveTo>
                    <a:pt x="385" y="1"/>
                  </a:moveTo>
                  <a:cubicBezTo>
                    <a:pt x="268" y="17"/>
                    <a:pt x="167" y="67"/>
                    <a:pt x="100" y="168"/>
                  </a:cubicBezTo>
                  <a:cubicBezTo>
                    <a:pt x="50" y="234"/>
                    <a:pt x="17" y="318"/>
                    <a:pt x="17" y="402"/>
                  </a:cubicBezTo>
                  <a:cubicBezTo>
                    <a:pt x="0" y="485"/>
                    <a:pt x="0" y="569"/>
                    <a:pt x="50" y="635"/>
                  </a:cubicBezTo>
                  <a:cubicBezTo>
                    <a:pt x="50" y="569"/>
                    <a:pt x="50" y="485"/>
                    <a:pt x="50" y="418"/>
                  </a:cubicBezTo>
                  <a:cubicBezTo>
                    <a:pt x="67" y="335"/>
                    <a:pt x="100" y="268"/>
                    <a:pt x="151" y="201"/>
                  </a:cubicBezTo>
                  <a:cubicBezTo>
                    <a:pt x="201" y="134"/>
                    <a:pt x="284" y="67"/>
                    <a:pt x="368" y="67"/>
                  </a:cubicBezTo>
                  <a:cubicBezTo>
                    <a:pt x="451" y="84"/>
                    <a:pt x="418" y="201"/>
                    <a:pt x="368" y="285"/>
                  </a:cubicBezTo>
                  <a:cubicBezTo>
                    <a:pt x="334" y="351"/>
                    <a:pt x="284" y="418"/>
                    <a:pt x="234" y="468"/>
                  </a:cubicBezTo>
                  <a:cubicBezTo>
                    <a:pt x="134" y="569"/>
                    <a:pt x="67" y="619"/>
                    <a:pt x="84" y="635"/>
                  </a:cubicBezTo>
                  <a:cubicBezTo>
                    <a:pt x="151" y="602"/>
                    <a:pt x="217" y="552"/>
                    <a:pt x="268" y="502"/>
                  </a:cubicBezTo>
                  <a:cubicBezTo>
                    <a:pt x="318" y="435"/>
                    <a:pt x="385" y="385"/>
                    <a:pt x="418" y="301"/>
                  </a:cubicBezTo>
                  <a:cubicBezTo>
                    <a:pt x="451" y="268"/>
                    <a:pt x="468" y="218"/>
                    <a:pt x="485" y="168"/>
                  </a:cubicBezTo>
                  <a:cubicBezTo>
                    <a:pt x="485" y="84"/>
                    <a:pt x="451" y="17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317;p35">
              <a:extLst>
                <a:ext uri="{FF2B5EF4-FFF2-40B4-BE49-F238E27FC236}">
                  <a16:creationId xmlns:a16="http://schemas.microsoft.com/office/drawing/2014/main" id="{EC7F9F36-8C89-46A0-89EE-3F751965599F}"/>
                </a:ext>
              </a:extLst>
            </p:cNvPr>
            <p:cNvSpPr/>
            <p:nvPr/>
          </p:nvSpPr>
          <p:spPr>
            <a:xfrm>
              <a:off x="8178391" y="4627352"/>
              <a:ext cx="58972" cy="46530"/>
            </a:xfrm>
            <a:custGeom>
              <a:avLst/>
              <a:gdLst/>
              <a:ahLst/>
              <a:cxnLst/>
              <a:rect l="l" t="t" r="r" b="b"/>
              <a:pathLst>
                <a:path w="1839" h="1451" extrusionOk="0">
                  <a:moveTo>
                    <a:pt x="1596" y="1"/>
                  </a:moveTo>
                  <a:cubicBezTo>
                    <a:pt x="1550" y="1"/>
                    <a:pt x="1504" y="5"/>
                    <a:pt x="1454" y="13"/>
                  </a:cubicBezTo>
                  <a:cubicBezTo>
                    <a:pt x="819" y="47"/>
                    <a:pt x="268" y="465"/>
                    <a:pt x="67" y="1066"/>
                  </a:cubicBezTo>
                  <a:cubicBezTo>
                    <a:pt x="51" y="1166"/>
                    <a:pt x="17" y="1250"/>
                    <a:pt x="17" y="1350"/>
                  </a:cubicBezTo>
                  <a:cubicBezTo>
                    <a:pt x="1" y="1384"/>
                    <a:pt x="1" y="1417"/>
                    <a:pt x="17" y="1450"/>
                  </a:cubicBezTo>
                  <a:cubicBezTo>
                    <a:pt x="17" y="1450"/>
                    <a:pt x="34" y="1300"/>
                    <a:pt x="117" y="1083"/>
                  </a:cubicBezTo>
                  <a:cubicBezTo>
                    <a:pt x="318" y="515"/>
                    <a:pt x="853" y="97"/>
                    <a:pt x="1454" y="47"/>
                  </a:cubicBezTo>
                  <a:cubicBezTo>
                    <a:pt x="1532" y="41"/>
                    <a:pt x="1601" y="39"/>
                    <a:pt x="1658" y="39"/>
                  </a:cubicBezTo>
                  <a:cubicBezTo>
                    <a:pt x="1772" y="39"/>
                    <a:pt x="1838" y="47"/>
                    <a:pt x="1838" y="47"/>
                  </a:cubicBezTo>
                  <a:cubicBezTo>
                    <a:pt x="1805" y="30"/>
                    <a:pt x="1772" y="13"/>
                    <a:pt x="1738" y="13"/>
                  </a:cubicBezTo>
                  <a:cubicBezTo>
                    <a:pt x="1688" y="5"/>
                    <a:pt x="1642" y="1"/>
                    <a:pt x="15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318;p35">
              <a:extLst>
                <a:ext uri="{FF2B5EF4-FFF2-40B4-BE49-F238E27FC236}">
                  <a16:creationId xmlns:a16="http://schemas.microsoft.com/office/drawing/2014/main" id="{BD714C88-12F8-497D-9B55-2518FB1BBA5F}"/>
                </a:ext>
              </a:extLst>
            </p:cNvPr>
            <p:cNvSpPr/>
            <p:nvPr/>
          </p:nvSpPr>
          <p:spPr>
            <a:xfrm>
              <a:off x="8220175" y="4560780"/>
              <a:ext cx="2726" cy="67021"/>
            </a:xfrm>
            <a:custGeom>
              <a:avLst/>
              <a:gdLst/>
              <a:ahLst/>
              <a:cxnLst/>
              <a:rect l="l" t="t" r="r" b="b"/>
              <a:pathLst>
                <a:path w="85" h="2090" extrusionOk="0">
                  <a:moveTo>
                    <a:pt x="34" y="1"/>
                  </a:moveTo>
                  <a:cubicBezTo>
                    <a:pt x="1" y="335"/>
                    <a:pt x="1" y="686"/>
                    <a:pt x="1" y="1037"/>
                  </a:cubicBezTo>
                  <a:cubicBezTo>
                    <a:pt x="1" y="1388"/>
                    <a:pt x="1" y="1739"/>
                    <a:pt x="34" y="2089"/>
                  </a:cubicBezTo>
                  <a:cubicBezTo>
                    <a:pt x="84" y="1388"/>
                    <a:pt x="84" y="686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319;p35">
              <a:extLst>
                <a:ext uri="{FF2B5EF4-FFF2-40B4-BE49-F238E27FC236}">
                  <a16:creationId xmlns:a16="http://schemas.microsoft.com/office/drawing/2014/main" id="{773AB187-EC6B-4BF8-8ADF-E90306DB2DF8}"/>
                </a:ext>
              </a:extLst>
            </p:cNvPr>
            <p:cNvSpPr/>
            <p:nvPr/>
          </p:nvSpPr>
          <p:spPr>
            <a:xfrm>
              <a:off x="8110889" y="4658072"/>
              <a:ext cx="47716" cy="2533"/>
            </a:xfrm>
            <a:custGeom>
              <a:avLst/>
              <a:gdLst/>
              <a:ahLst/>
              <a:cxnLst/>
              <a:rect l="l" t="t" r="r" b="b"/>
              <a:pathLst>
                <a:path w="1488" h="79" extrusionOk="0">
                  <a:moveTo>
                    <a:pt x="102" y="0"/>
                  </a:moveTo>
                  <a:cubicBezTo>
                    <a:pt x="37" y="0"/>
                    <a:pt x="0" y="2"/>
                    <a:pt x="0" y="8"/>
                  </a:cubicBezTo>
                  <a:cubicBezTo>
                    <a:pt x="193" y="49"/>
                    <a:pt x="397" y="79"/>
                    <a:pt x="602" y="79"/>
                  </a:cubicBezTo>
                  <a:cubicBezTo>
                    <a:pt x="647" y="79"/>
                    <a:pt x="691" y="78"/>
                    <a:pt x="735" y="75"/>
                  </a:cubicBezTo>
                  <a:cubicBezTo>
                    <a:pt x="780" y="78"/>
                    <a:pt x="824" y="79"/>
                    <a:pt x="869" y="79"/>
                  </a:cubicBezTo>
                  <a:cubicBezTo>
                    <a:pt x="1075" y="79"/>
                    <a:pt x="1281" y="49"/>
                    <a:pt x="1487" y="8"/>
                  </a:cubicBezTo>
                  <a:lnTo>
                    <a:pt x="1471" y="8"/>
                  </a:lnTo>
                  <a:cubicBezTo>
                    <a:pt x="1471" y="2"/>
                    <a:pt x="1435" y="0"/>
                    <a:pt x="1373" y="0"/>
                  </a:cubicBezTo>
                  <a:cubicBezTo>
                    <a:pt x="1248" y="0"/>
                    <a:pt x="1014" y="8"/>
                    <a:pt x="735" y="8"/>
                  </a:cubicBezTo>
                  <a:cubicBezTo>
                    <a:pt x="468" y="8"/>
                    <a:pt x="230" y="0"/>
                    <a:pt x="1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320;p35">
              <a:extLst>
                <a:ext uri="{FF2B5EF4-FFF2-40B4-BE49-F238E27FC236}">
                  <a16:creationId xmlns:a16="http://schemas.microsoft.com/office/drawing/2014/main" id="{E0CFC240-9577-43E5-ACA0-31B4BE226922}"/>
                </a:ext>
              </a:extLst>
            </p:cNvPr>
            <p:cNvSpPr/>
            <p:nvPr/>
          </p:nvSpPr>
          <p:spPr>
            <a:xfrm>
              <a:off x="8184836" y="4658842"/>
              <a:ext cx="5900" cy="9139"/>
            </a:xfrm>
            <a:custGeom>
              <a:avLst/>
              <a:gdLst/>
              <a:ahLst/>
              <a:cxnLst/>
              <a:rect l="l" t="t" r="r" b="b"/>
              <a:pathLst>
                <a:path w="184" h="285" extrusionOk="0">
                  <a:moveTo>
                    <a:pt x="167" y="0"/>
                  </a:moveTo>
                  <a:cubicBezTo>
                    <a:pt x="150" y="0"/>
                    <a:pt x="84" y="34"/>
                    <a:pt x="50" y="117"/>
                  </a:cubicBezTo>
                  <a:cubicBezTo>
                    <a:pt x="0" y="218"/>
                    <a:pt x="17" y="285"/>
                    <a:pt x="33" y="285"/>
                  </a:cubicBezTo>
                  <a:cubicBezTo>
                    <a:pt x="50" y="285"/>
                    <a:pt x="67" y="234"/>
                    <a:pt x="100" y="151"/>
                  </a:cubicBezTo>
                  <a:cubicBezTo>
                    <a:pt x="134" y="67"/>
                    <a:pt x="184" y="17"/>
                    <a:pt x="1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321;p35">
              <a:extLst>
                <a:ext uri="{FF2B5EF4-FFF2-40B4-BE49-F238E27FC236}">
                  <a16:creationId xmlns:a16="http://schemas.microsoft.com/office/drawing/2014/main" id="{60A956ED-FC60-47AF-B9CF-60F7CA3DC930}"/>
                </a:ext>
              </a:extLst>
            </p:cNvPr>
            <p:cNvSpPr/>
            <p:nvPr/>
          </p:nvSpPr>
          <p:spPr>
            <a:xfrm>
              <a:off x="8196060" y="4644251"/>
              <a:ext cx="7023" cy="6189"/>
            </a:xfrm>
            <a:custGeom>
              <a:avLst/>
              <a:gdLst/>
              <a:ahLst/>
              <a:cxnLst/>
              <a:rect l="l" t="t" r="r" b="b"/>
              <a:pathLst>
                <a:path w="219" h="193" extrusionOk="0">
                  <a:moveTo>
                    <a:pt x="190" y="0"/>
                  </a:moveTo>
                  <a:cubicBezTo>
                    <a:pt x="167" y="0"/>
                    <a:pt x="126" y="30"/>
                    <a:pt x="84" y="71"/>
                  </a:cubicBezTo>
                  <a:cubicBezTo>
                    <a:pt x="34" y="121"/>
                    <a:pt x="1" y="171"/>
                    <a:pt x="1" y="188"/>
                  </a:cubicBezTo>
                  <a:cubicBezTo>
                    <a:pt x="4" y="191"/>
                    <a:pt x="8" y="193"/>
                    <a:pt x="13" y="193"/>
                  </a:cubicBezTo>
                  <a:cubicBezTo>
                    <a:pt x="35" y="193"/>
                    <a:pt x="77" y="163"/>
                    <a:pt x="118" y="121"/>
                  </a:cubicBezTo>
                  <a:cubicBezTo>
                    <a:pt x="185" y="54"/>
                    <a:pt x="218" y="4"/>
                    <a:pt x="201" y="4"/>
                  </a:cubicBezTo>
                  <a:cubicBezTo>
                    <a:pt x="198" y="1"/>
                    <a:pt x="194" y="0"/>
                    <a:pt x="1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322;p35">
              <a:extLst>
                <a:ext uri="{FF2B5EF4-FFF2-40B4-BE49-F238E27FC236}">
                  <a16:creationId xmlns:a16="http://schemas.microsoft.com/office/drawing/2014/main" id="{A4770881-B709-409F-A335-B101F3A8CE16}"/>
                </a:ext>
              </a:extLst>
            </p:cNvPr>
            <p:cNvSpPr/>
            <p:nvPr/>
          </p:nvSpPr>
          <p:spPr>
            <a:xfrm>
              <a:off x="8210009" y="4636651"/>
              <a:ext cx="10037" cy="4105"/>
            </a:xfrm>
            <a:custGeom>
              <a:avLst/>
              <a:gdLst/>
              <a:ahLst/>
              <a:cxnLst/>
              <a:rect l="l" t="t" r="r" b="b"/>
              <a:pathLst>
                <a:path w="313" h="128" extrusionOk="0">
                  <a:moveTo>
                    <a:pt x="216" y="1"/>
                  </a:moveTo>
                  <a:cubicBezTo>
                    <a:pt x="191" y="1"/>
                    <a:pt x="163" y="3"/>
                    <a:pt x="134" y="7"/>
                  </a:cubicBezTo>
                  <a:cubicBezTo>
                    <a:pt x="50" y="41"/>
                    <a:pt x="0" y="108"/>
                    <a:pt x="17" y="124"/>
                  </a:cubicBezTo>
                  <a:cubicBezTo>
                    <a:pt x="19" y="127"/>
                    <a:pt x="22" y="128"/>
                    <a:pt x="26" y="128"/>
                  </a:cubicBezTo>
                  <a:cubicBezTo>
                    <a:pt x="48" y="128"/>
                    <a:pt x="93" y="89"/>
                    <a:pt x="151" y="74"/>
                  </a:cubicBezTo>
                  <a:cubicBezTo>
                    <a:pt x="234" y="41"/>
                    <a:pt x="301" y="41"/>
                    <a:pt x="301" y="24"/>
                  </a:cubicBezTo>
                  <a:cubicBezTo>
                    <a:pt x="313" y="12"/>
                    <a:pt x="275" y="1"/>
                    <a:pt x="2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323;p35">
              <a:extLst>
                <a:ext uri="{FF2B5EF4-FFF2-40B4-BE49-F238E27FC236}">
                  <a16:creationId xmlns:a16="http://schemas.microsoft.com/office/drawing/2014/main" id="{7A143DD0-74A0-4394-AEFB-08B6F75E279D}"/>
                </a:ext>
              </a:extLst>
            </p:cNvPr>
            <p:cNvSpPr/>
            <p:nvPr/>
          </p:nvSpPr>
          <p:spPr>
            <a:xfrm>
              <a:off x="8227165" y="4634342"/>
              <a:ext cx="5387" cy="2437"/>
            </a:xfrm>
            <a:custGeom>
              <a:avLst/>
              <a:gdLst/>
              <a:ahLst/>
              <a:cxnLst/>
              <a:rect l="l" t="t" r="r" b="b"/>
              <a:pathLst>
                <a:path w="168" h="76" extrusionOk="0">
                  <a:moveTo>
                    <a:pt x="121" y="0"/>
                  </a:moveTo>
                  <a:cubicBezTo>
                    <a:pt x="104" y="0"/>
                    <a:pt x="84" y="4"/>
                    <a:pt x="67" y="13"/>
                  </a:cubicBezTo>
                  <a:cubicBezTo>
                    <a:pt x="17" y="29"/>
                    <a:pt x="0" y="46"/>
                    <a:pt x="0" y="63"/>
                  </a:cubicBezTo>
                  <a:cubicBezTo>
                    <a:pt x="0" y="71"/>
                    <a:pt x="13" y="75"/>
                    <a:pt x="29" y="75"/>
                  </a:cubicBezTo>
                  <a:cubicBezTo>
                    <a:pt x="46" y="75"/>
                    <a:pt x="67" y="71"/>
                    <a:pt x="84" y="63"/>
                  </a:cubicBezTo>
                  <a:cubicBezTo>
                    <a:pt x="134" y="46"/>
                    <a:pt x="167" y="29"/>
                    <a:pt x="150" y="13"/>
                  </a:cubicBezTo>
                  <a:cubicBezTo>
                    <a:pt x="150" y="4"/>
                    <a:pt x="138" y="0"/>
                    <a:pt x="1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324;p35">
              <a:extLst>
                <a:ext uri="{FF2B5EF4-FFF2-40B4-BE49-F238E27FC236}">
                  <a16:creationId xmlns:a16="http://schemas.microsoft.com/office/drawing/2014/main" id="{BF609361-D475-4617-8D90-506E5D30513A}"/>
                </a:ext>
              </a:extLst>
            </p:cNvPr>
            <p:cNvSpPr/>
            <p:nvPr/>
          </p:nvSpPr>
          <p:spPr>
            <a:xfrm>
              <a:off x="7804836" y="4480964"/>
              <a:ext cx="286267" cy="207926"/>
            </a:xfrm>
            <a:custGeom>
              <a:avLst/>
              <a:gdLst/>
              <a:ahLst/>
              <a:cxnLst/>
              <a:rect l="l" t="t" r="r" b="b"/>
              <a:pathLst>
                <a:path w="8927" h="6484" extrusionOk="0">
                  <a:moveTo>
                    <a:pt x="7639" y="0"/>
                  </a:moveTo>
                  <a:lnTo>
                    <a:pt x="2827" y="1638"/>
                  </a:lnTo>
                  <a:lnTo>
                    <a:pt x="3696" y="4211"/>
                  </a:lnTo>
                  <a:cubicBezTo>
                    <a:pt x="3696" y="4211"/>
                    <a:pt x="0" y="6484"/>
                    <a:pt x="989" y="6484"/>
                  </a:cubicBezTo>
                  <a:cubicBezTo>
                    <a:pt x="1000" y="6484"/>
                    <a:pt x="1011" y="6484"/>
                    <a:pt x="1023" y="6483"/>
                  </a:cubicBezTo>
                  <a:cubicBezTo>
                    <a:pt x="1992" y="6450"/>
                    <a:pt x="7339" y="4395"/>
                    <a:pt x="8642" y="3860"/>
                  </a:cubicBezTo>
                  <a:lnTo>
                    <a:pt x="8926" y="3743"/>
                  </a:lnTo>
                  <a:lnTo>
                    <a:pt x="763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325;p35">
              <a:extLst>
                <a:ext uri="{FF2B5EF4-FFF2-40B4-BE49-F238E27FC236}">
                  <a16:creationId xmlns:a16="http://schemas.microsoft.com/office/drawing/2014/main" id="{AADFF2A5-45B3-41A7-AD60-56B3BC93C7A0}"/>
                </a:ext>
              </a:extLst>
            </p:cNvPr>
            <p:cNvSpPr/>
            <p:nvPr/>
          </p:nvSpPr>
          <p:spPr>
            <a:xfrm>
              <a:off x="7823692" y="4597753"/>
              <a:ext cx="267411" cy="91521"/>
            </a:xfrm>
            <a:custGeom>
              <a:avLst/>
              <a:gdLst/>
              <a:ahLst/>
              <a:cxnLst/>
              <a:rect l="l" t="t" r="r" b="b"/>
              <a:pathLst>
                <a:path w="8339" h="2854" extrusionOk="0">
                  <a:moveTo>
                    <a:pt x="8305" y="1"/>
                  </a:moveTo>
                  <a:lnTo>
                    <a:pt x="1922" y="2240"/>
                  </a:lnTo>
                  <a:cubicBezTo>
                    <a:pt x="1922" y="2240"/>
                    <a:pt x="1619" y="1763"/>
                    <a:pt x="1348" y="1763"/>
                  </a:cubicBezTo>
                  <a:cubicBezTo>
                    <a:pt x="1327" y="1763"/>
                    <a:pt x="1307" y="1766"/>
                    <a:pt x="1287" y="1772"/>
                  </a:cubicBezTo>
                  <a:cubicBezTo>
                    <a:pt x="1287" y="1772"/>
                    <a:pt x="0" y="2674"/>
                    <a:pt x="251" y="2841"/>
                  </a:cubicBezTo>
                  <a:cubicBezTo>
                    <a:pt x="263" y="2850"/>
                    <a:pt x="287" y="2854"/>
                    <a:pt x="320" y="2854"/>
                  </a:cubicBezTo>
                  <a:cubicBezTo>
                    <a:pt x="1014" y="2854"/>
                    <a:pt x="6106" y="1089"/>
                    <a:pt x="8338" y="101"/>
                  </a:cubicBezTo>
                  <a:lnTo>
                    <a:pt x="8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326;p35">
              <a:extLst>
                <a:ext uri="{FF2B5EF4-FFF2-40B4-BE49-F238E27FC236}">
                  <a16:creationId xmlns:a16="http://schemas.microsoft.com/office/drawing/2014/main" id="{BA3EA9F0-6577-478F-925E-EE5FCBE237B2}"/>
                </a:ext>
              </a:extLst>
            </p:cNvPr>
            <p:cNvSpPr/>
            <p:nvPr/>
          </p:nvSpPr>
          <p:spPr>
            <a:xfrm>
              <a:off x="7831196" y="4596695"/>
              <a:ext cx="260965" cy="90046"/>
            </a:xfrm>
            <a:custGeom>
              <a:avLst/>
              <a:gdLst/>
              <a:ahLst/>
              <a:cxnLst/>
              <a:rect l="l" t="t" r="r" b="b"/>
              <a:pathLst>
                <a:path w="8138" h="2808" extrusionOk="0">
                  <a:moveTo>
                    <a:pt x="8137" y="0"/>
                  </a:moveTo>
                  <a:cubicBezTo>
                    <a:pt x="8104" y="0"/>
                    <a:pt x="8087" y="17"/>
                    <a:pt x="8054" y="34"/>
                  </a:cubicBezTo>
                  <a:cubicBezTo>
                    <a:pt x="8087" y="34"/>
                    <a:pt x="8121" y="17"/>
                    <a:pt x="8137" y="0"/>
                  </a:cubicBezTo>
                  <a:close/>
                  <a:moveTo>
                    <a:pt x="8054" y="34"/>
                  </a:moveTo>
                  <a:lnTo>
                    <a:pt x="7820" y="117"/>
                  </a:lnTo>
                  <a:lnTo>
                    <a:pt x="6951" y="435"/>
                  </a:lnTo>
                  <a:cubicBezTo>
                    <a:pt x="6216" y="702"/>
                    <a:pt x="5213" y="1070"/>
                    <a:pt x="4077" y="1454"/>
                  </a:cubicBezTo>
                  <a:cubicBezTo>
                    <a:pt x="2958" y="1838"/>
                    <a:pt x="1939" y="2172"/>
                    <a:pt x="1187" y="2406"/>
                  </a:cubicBezTo>
                  <a:lnTo>
                    <a:pt x="318" y="2690"/>
                  </a:lnTo>
                  <a:lnTo>
                    <a:pt x="84" y="2774"/>
                  </a:lnTo>
                  <a:cubicBezTo>
                    <a:pt x="151" y="2757"/>
                    <a:pt x="234" y="2741"/>
                    <a:pt x="318" y="2707"/>
                  </a:cubicBezTo>
                  <a:cubicBezTo>
                    <a:pt x="568" y="2640"/>
                    <a:pt x="853" y="2557"/>
                    <a:pt x="1203" y="2456"/>
                  </a:cubicBezTo>
                  <a:cubicBezTo>
                    <a:pt x="1955" y="2223"/>
                    <a:pt x="2974" y="1888"/>
                    <a:pt x="4111" y="1504"/>
                  </a:cubicBezTo>
                  <a:cubicBezTo>
                    <a:pt x="5230" y="1120"/>
                    <a:pt x="6233" y="752"/>
                    <a:pt x="6968" y="468"/>
                  </a:cubicBezTo>
                  <a:lnTo>
                    <a:pt x="7820" y="134"/>
                  </a:lnTo>
                  <a:lnTo>
                    <a:pt x="8054" y="34"/>
                  </a:lnTo>
                  <a:close/>
                  <a:moveTo>
                    <a:pt x="84" y="2774"/>
                  </a:moveTo>
                  <a:cubicBezTo>
                    <a:pt x="50" y="2774"/>
                    <a:pt x="17" y="2791"/>
                    <a:pt x="0" y="2807"/>
                  </a:cubicBezTo>
                  <a:cubicBezTo>
                    <a:pt x="17" y="2791"/>
                    <a:pt x="50" y="2791"/>
                    <a:pt x="84" y="277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327;p35">
              <a:extLst>
                <a:ext uri="{FF2B5EF4-FFF2-40B4-BE49-F238E27FC236}">
                  <a16:creationId xmlns:a16="http://schemas.microsoft.com/office/drawing/2014/main" id="{318E5C94-85F1-45CC-9BCD-D4417B7D9A1E}"/>
                </a:ext>
              </a:extLst>
            </p:cNvPr>
            <p:cNvSpPr/>
            <p:nvPr/>
          </p:nvSpPr>
          <p:spPr>
            <a:xfrm>
              <a:off x="7863327" y="4652942"/>
              <a:ext cx="23089" cy="19337"/>
            </a:xfrm>
            <a:custGeom>
              <a:avLst/>
              <a:gdLst/>
              <a:ahLst/>
              <a:cxnLst/>
              <a:rect l="l" t="t" r="r" b="b"/>
              <a:pathLst>
                <a:path w="720" h="603" extrusionOk="0">
                  <a:moveTo>
                    <a:pt x="1" y="1"/>
                  </a:moveTo>
                  <a:lnTo>
                    <a:pt x="1" y="1"/>
                  </a:lnTo>
                  <a:cubicBezTo>
                    <a:pt x="302" y="101"/>
                    <a:pt x="552" y="318"/>
                    <a:pt x="719" y="602"/>
                  </a:cubicBezTo>
                  <a:cubicBezTo>
                    <a:pt x="619" y="268"/>
                    <a:pt x="335" y="3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328;p35">
              <a:extLst>
                <a:ext uri="{FF2B5EF4-FFF2-40B4-BE49-F238E27FC236}">
                  <a16:creationId xmlns:a16="http://schemas.microsoft.com/office/drawing/2014/main" id="{C276DE05-F362-4849-92CA-8D910DE0362D}"/>
                </a:ext>
              </a:extLst>
            </p:cNvPr>
            <p:cNvSpPr/>
            <p:nvPr/>
          </p:nvSpPr>
          <p:spPr>
            <a:xfrm>
              <a:off x="7911012" y="4623407"/>
              <a:ext cx="12891" cy="10294"/>
            </a:xfrm>
            <a:custGeom>
              <a:avLst/>
              <a:gdLst/>
              <a:ahLst/>
              <a:cxnLst/>
              <a:rect l="l" t="t" r="r" b="b"/>
              <a:pathLst>
                <a:path w="402" h="321" extrusionOk="0">
                  <a:moveTo>
                    <a:pt x="9" y="0"/>
                  </a:moveTo>
                  <a:cubicBezTo>
                    <a:pt x="5" y="0"/>
                    <a:pt x="3" y="1"/>
                    <a:pt x="1" y="3"/>
                  </a:cubicBezTo>
                  <a:cubicBezTo>
                    <a:pt x="1" y="19"/>
                    <a:pt x="68" y="86"/>
                    <a:pt x="185" y="187"/>
                  </a:cubicBezTo>
                  <a:cubicBezTo>
                    <a:pt x="285" y="270"/>
                    <a:pt x="385" y="320"/>
                    <a:pt x="402" y="320"/>
                  </a:cubicBezTo>
                  <a:cubicBezTo>
                    <a:pt x="402" y="303"/>
                    <a:pt x="335" y="220"/>
                    <a:pt x="218" y="136"/>
                  </a:cubicBezTo>
                  <a:cubicBezTo>
                    <a:pt x="128" y="62"/>
                    <a:pt x="39" y="0"/>
                    <a:pt x="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329;p35">
              <a:extLst>
                <a:ext uri="{FF2B5EF4-FFF2-40B4-BE49-F238E27FC236}">
                  <a16:creationId xmlns:a16="http://schemas.microsoft.com/office/drawing/2014/main" id="{6A21A61D-1DA4-446E-AFC6-0F1C0459C371}"/>
                </a:ext>
              </a:extLst>
            </p:cNvPr>
            <p:cNvSpPr/>
            <p:nvPr/>
          </p:nvSpPr>
          <p:spPr>
            <a:xfrm>
              <a:off x="7921209" y="4616898"/>
              <a:ext cx="12891" cy="5740"/>
            </a:xfrm>
            <a:custGeom>
              <a:avLst/>
              <a:gdLst/>
              <a:ahLst/>
              <a:cxnLst/>
              <a:rect l="l" t="t" r="r" b="b"/>
              <a:pathLst>
                <a:path w="402" h="179" extrusionOk="0">
                  <a:moveTo>
                    <a:pt x="15" y="1"/>
                  </a:moveTo>
                  <a:cubicBezTo>
                    <a:pt x="8" y="1"/>
                    <a:pt x="3" y="2"/>
                    <a:pt x="0" y="5"/>
                  </a:cubicBezTo>
                  <a:cubicBezTo>
                    <a:pt x="0" y="22"/>
                    <a:pt x="84" y="72"/>
                    <a:pt x="184" y="122"/>
                  </a:cubicBezTo>
                  <a:cubicBezTo>
                    <a:pt x="272" y="160"/>
                    <a:pt x="341" y="179"/>
                    <a:pt x="377" y="179"/>
                  </a:cubicBezTo>
                  <a:cubicBezTo>
                    <a:pt x="389" y="179"/>
                    <a:pt x="397" y="176"/>
                    <a:pt x="401" y="172"/>
                  </a:cubicBezTo>
                  <a:cubicBezTo>
                    <a:pt x="401" y="156"/>
                    <a:pt x="318" y="105"/>
                    <a:pt x="218" y="72"/>
                  </a:cubicBezTo>
                  <a:cubicBezTo>
                    <a:pt x="121" y="31"/>
                    <a:pt x="48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330;p35">
              <a:extLst>
                <a:ext uri="{FF2B5EF4-FFF2-40B4-BE49-F238E27FC236}">
                  <a16:creationId xmlns:a16="http://schemas.microsoft.com/office/drawing/2014/main" id="{2753F1ED-F1C0-4ED7-B538-317B3AF37F75}"/>
                </a:ext>
              </a:extLst>
            </p:cNvPr>
            <p:cNvSpPr/>
            <p:nvPr/>
          </p:nvSpPr>
          <p:spPr>
            <a:xfrm>
              <a:off x="7920664" y="4605257"/>
              <a:ext cx="16643" cy="5932"/>
            </a:xfrm>
            <a:custGeom>
              <a:avLst/>
              <a:gdLst/>
              <a:ahLst/>
              <a:cxnLst/>
              <a:rect l="l" t="t" r="r" b="b"/>
              <a:pathLst>
                <a:path w="519" h="185" extrusionOk="0">
                  <a:moveTo>
                    <a:pt x="502" y="1"/>
                  </a:moveTo>
                  <a:cubicBezTo>
                    <a:pt x="418" y="1"/>
                    <a:pt x="318" y="17"/>
                    <a:pt x="251" y="67"/>
                  </a:cubicBezTo>
                  <a:cubicBezTo>
                    <a:pt x="101" y="118"/>
                    <a:pt x="1" y="168"/>
                    <a:pt x="1" y="184"/>
                  </a:cubicBezTo>
                  <a:cubicBezTo>
                    <a:pt x="101" y="184"/>
                    <a:pt x="184" y="151"/>
                    <a:pt x="268" y="118"/>
                  </a:cubicBezTo>
                  <a:cubicBezTo>
                    <a:pt x="402" y="67"/>
                    <a:pt x="519" y="17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331;p35">
              <a:extLst>
                <a:ext uri="{FF2B5EF4-FFF2-40B4-BE49-F238E27FC236}">
                  <a16:creationId xmlns:a16="http://schemas.microsoft.com/office/drawing/2014/main" id="{77BE1EE0-F849-4324-9CCA-814E71BED79B}"/>
                </a:ext>
              </a:extLst>
            </p:cNvPr>
            <p:cNvSpPr/>
            <p:nvPr/>
          </p:nvSpPr>
          <p:spPr>
            <a:xfrm>
              <a:off x="7918516" y="4594001"/>
              <a:ext cx="17733" cy="7600"/>
            </a:xfrm>
            <a:custGeom>
              <a:avLst/>
              <a:gdLst/>
              <a:ahLst/>
              <a:cxnLst/>
              <a:rect l="l" t="t" r="r" b="b"/>
              <a:pathLst>
                <a:path w="553" h="237" extrusionOk="0">
                  <a:moveTo>
                    <a:pt x="552" y="1"/>
                  </a:moveTo>
                  <a:cubicBezTo>
                    <a:pt x="368" y="84"/>
                    <a:pt x="185" y="168"/>
                    <a:pt x="1" y="235"/>
                  </a:cubicBezTo>
                  <a:cubicBezTo>
                    <a:pt x="15" y="236"/>
                    <a:pt x="30" y="237"/>
                    <a:pt x="45" y="237"/>
                  </a:cubicBezTo>
                  <a:cubicBezTo>
                    <a:pt x="230" y="237"/>
                    <a:pt x="413" y="140"/>
                    <a:pt x="5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332;p35">
              <a:extLst>
                <a:ext uri="{FF2B5EF4-FFF2-40B4-BE49-F238E27FC236}">
                  <a16:creationId xmlns:a16="http://schemas.microsoft.com/office/drawing/2014/main" id="{4EE9B5E1-419D-4BAA-9443-C0ABDD568487}"/>
                </a:ext>
              </a:extLst>
            </p:cNvPr>
            <p:cNvSpPr/>
            <p:nvPr/>
          </p:nvSpPr>
          <p:spPr>
            <a:xfrm>
              <a:off x="7881542" y="4613627"/>
              <a:ext cx="32196" cy="12795"/>
            </a:xfrm>
            <a:custGeom>
              <a:avLst/>
              <a:gdLst/>
              <a:ahLst/>
              <a:cxnLst/>
              <a:rect l="l" t="t" r="r" b="b"/>
              <a:pathLst>
                <a:path w="1004" h="399" extrusionOk="0">
                  <a:moveTo>
                    <a:pt x="435" y="57"/>
                  </a:moveTo>
                  <a:cubicBezTo>
                    <a:pt x="552" y="57"/>
                    <a:pt x="669" y="91"/>
                    <a:pt x="770" y="141"/>
                  </a:cubicBezTo>
                  <a:cubicBezTo>
                    <a:pt x="824" y="173"/>
                    <a:pt x="878" y="220"/>
                    <a:pt x="923" y="271"/>
                  </a:cubicBezTo>
                  <a:lnTo>
                    <a:pt x="923" y="271"/>
                  </a:lnTo>
                  <a:cubicBezTo>
                    <a:pt x="869" y="286"/>
                    <a:pt x="788" y="307"/>
                    <a:pt x="686" y="324"/>
                  </a:cubicBezTo>
                  <a:cubicBezTo>
                    <a:pt x="586" y="341"/>
                    <a:pt x="469" y="341"/>
                    <a:pt x="352" y="341"/>
                  </a:cubicBezTo>
                  <a:cubicBezTo>
                    <a:pt x="285" y="341"/>
                    <a:pt x="218" y="341"/>
                    <a:pt x="151" y="324"/>
                  </a:cubicBezTo>
                  <a:cubicBezTo>
                    <a:pt x="85" y="308"/>
                    <a:pt x="51" y="258"/>
                    <a:pt x="85" y="207"/>
                  </a:cubicBezTo>
                  <a:cubicBezTo>
                    <a:pt x="168" y="107"/>
                    <a:pt x="302" y="57"/>
                    <a:pt x="435" y="57"/>
                  </a:cubicBezTo>
                  <a:close/>
                  <a:moveTo>
                    <a:pt x="452" y="0"/>
                  </a:moveTo>
                  <a:cubicBezTo>
                    <a:pt x="300" y="0"/>
                    <a:pt x="148" y="60"/>
                    <a:pt x="34" y="174"/>
                  </a:cubicBezTo>
                  <a:cubicBezTo>
                    <a:pt x="1" y="224"/>
                    <a:pt x="1" y="274"/>
                    <a:pt x="18" y="324"/>
                  </a:cubicBezTo>
                  <a:cubicBezTo>
                    <a:pt x="51" y="358"/>
                    <a:pt x="85" y="375"/>
                    <a:pt x="135" y="391"/>
                  </a:cubicBezTo>
                  <a:cubicBezTo>
                    <a:pt x="179" y="391"/>
                    <a:pt x="224" y="399"/>
                    <a:pt x="273" y="399"/>
                  </a:cubicBezTo>
                  <a:cubicBezTo>
                    <a:pt x="298" y="399"/>
                    <a:pt x="324" y="397"/>
                    <a:pt x="352" y="391"/>
                  </a:cubicBezTo>
                  <a:cubicBezTo>
                    <a:pt x="469" y="391"/>
                    <a:pt x="586" y="391"/>
                    <a:pt x="703" y="358"/>
                  </a:cubicBezTo>
                  <a:cubicBezTo>
                    <a:pt x="779" y="345"/>
                    <a:pt x="865" y="323"/>
                    <a:pt x="939" y="290"/>
                  </a:cubicBezTo>
                  <a:lnTo>
                    <a:pt x="939" y="290"/>
                  </a:lnTo>
                  <a:cubicBezTo>
                    <a:pt x="957" y="312"/>
                    <a:pt x="973" y="335"/>
                    <a:pt x="987" y="358"/>
                  </a:cubicBezTo>
                  <a:cubicBezTo>
                    <a:pt x="1003" y="358"/>
                    <a:pt x="988" y="328"/>
                    <a:pt x="958" y="282"/>
                  </a:cubicBezTo>
                  <a:lnTo>
                    <a:pt x="958" y="282"/>
                  </a:lnTo>
                  <a:cubicBezTo>
                    <a:pt x="974" y="274"/>
                    <a:pt x="989" y="266"/>
                    <a:pt x="1003" y="258"/>
                  </a:cubicBezTo>
                  <a:cubicBezTo>
                    <a:pt x="1003" y="255"/>
                    <a:pt x="1001" y="254"/>
                    <a:pt x="997" y="254"/>
                  </a:cubicBezTo>
                  <a:cubicBezTo>
                    <a:pt x="988" y="254"/>
                    <a:pt x="971" y="258"/>
                    <a:pt x="946" y="265"/>
                  </a:cubicBezTo>
                  <a:lnTo>
                    <a:pt x="946" y="265"/>
                  </a:lnTo>
                  <a:cubicBezTo>
                    <a:pt x="899" y="201"/>
                    <a:pt x="850" y="139"/>
                    <a:pt x="786" y="107"/>
                  </a:cubicBezTo>
                  <a:cubicBezTo>
                    <a:pt x="685" y="35"/>
                    <a:pt x="568" y="0"/>
                    <a:pt x="4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333;p35">
              <a:extLst>
                <a:ext uri="{FF2B5EF4-FFF2-40B4-BE49-F238E27FC236}">
                  <a16:creationId xmlns:a16="http://schemas.microsoft.com/office/drawing/2014/main" id="{6C30AC77-6C21-4598-A14F-DD7780972A59}"/>
                </a:ext>
              </a:extLst>
            </p:cNvPr>
            <p:cNvSpPr/>
            <p:nvPr/>
          </p:nvSpPr>
          <p:spPr>
            <a:xfrm>
              <a:off x="7907260" y="4600447"/>
              <a:ext cx="12378" cy="22543"/>
            </a:xfrm>
            <a:custGeom>
              <a:avLst/>
              <a:gdLst/>
              <a:ahLst/>
              <a:cxnLst/>
              <a:rect l="l" t="t" r="r" b="b"/>
              <a:pathLst>
                <a:path w="386" h="703" extrusionOk="0">
                  <a:moveTo>
                    <a:pt x="235" y="0"/>
                  </a:moveTo>
                  <a:cubicBezTo>
                    <a:pt x="135" y="50"/>
                    <a:pt x="51" y="134"/>
                    <a:pt x="34" y="251"/>
                  </a:cubicBezTo>
                  <a:cubicBezTo>
                    <a:pt x="1" y="334"/>
                    <a:pt x="1" y="418"/>
                    <a:pt x="18" y="502"/>
                  </a:cubicBezTo>
                  <a:cubicBezTo>
                    <a:pt x="34" y="585"/>
                    <a:pt x="68" y="652"/>
                    <a:pt x="135" y="702"/>
                  </a:cubicBezTo>
                  <a:cubicBezTo>
                    <a:pt x="101" y="635"/>
                    <a:pt x="85" y="568"/>
                    <a:pt x="68" y="502"/>
                  </a:cubicBezTo>
                  <a:cubicBezTo>
                    <a:pt x="51" y="418"/>
                    <a:pt x="68" y="334"/>
                    <a:pt x="85" y="268"/>
                  </a:cubicBezTo>
                  <a:cubicBezTo>
                    <a:pt x="118" y="184"/>
                    <a:pt x="168" y="84"/>
                    <a:pt x="252" y="67"/>
                  </a:cubicBezTo>
                  <a:cubicBezTo>
                    <a:pt x="255" y="66"/>
                    <a:pt x="259" y="66"/>
                    <a:pt x="263" y="66"/>
                  </a:cubicBezTo>
                  <a:cubicBezTo>
                    <a:pt x="320" y="66"/>
                    <a:pt x="334" y="189"/>
                    <a:pt x="318" y="268"/>
                  </a:cubicBezTo>
                  <a:cubicBezTo>
                    <a:pt x="302" y="334"/>
                    <a:pt x="285" y="418"/>
                    <a:pt x="252" y="485"/>
                  </a:cubicBezTo>
                  <a:cubicBezTo>
                    <a:pt x="201" y="618"/>
                    <a:pt x="151" y="685"/>
                    <a:pt x="151" y="702"/>
                  </a:cubicBezTo>
                  <a:cubicBezTo>
                    <a:pt x="218" y="652"/>
                    <a:pt x="268" y="585"/>
                    <a:pt x="285" y="502"/>
                  </a:cubicBezTo>
                  <a:cubicBezTo>
                    <a:pt x="335" y="435"/>
                    <a:pt x="352" y="351"/>
                    <a:pt x="369" y="268"/>
                  </a:cubicBezTo>
                  <a:cubicBezTo>
                    <a:pt x="385" y="217"/>
                    <a:pt x="385" y="167"/>
                    <a:pt x="385" y="117"/>
                  </a:cubicBezTo>
                  <a:cubicBezTo>
                    <a:pt x="369" y="50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334;p35">
              <a:extLst>
                <a:ext uri="{FF2B5EF4-FFF2-40B4-BE49-F238E27FC236}">
                  <a16:creationId xmlns:a16="http://schemas.microsoft.com/office/drawing/2014/main" id="{8CD2EFA5-EBAA-4E24-BE45-52765D42173E}"/>
                </a:ext>
              </a:extLst>
            </p:cNvPr>
            <p:cNvSpPr/>
            <p:nvPr/>
          </p:nvSpPr>
          <p:spPr>
            <a:xfrm>
              <a:off x="8032131" y="4555424"/>
              <a:ext cx="42361" cy="62724"/>
            </a:xfrm>
            <a:custGeom>
              <a:avLst/>
              <a:gdLst/>
              <a:ahLst/>
              <a:cxnLst/>
              <a:rect l="l" t="t" r="r" b="b"/>
              <a:pathLst>
                <a:path w="1321" h="1956" extrusionOk="0">
                  <a:moveTo>
                    <a:pt x="1320" y="1"/>
                  </a:moveTo>
                  <a:cubicBezTo>
                    <a:pt x="1287" y="1"/>
                    <a:pt x="1253" y="1"/>
                    <a:pt x="1220" y="17"/>
                  </a:cubicBezTo>
                  <a:cubicBezTo>
                    <a:pt x="1136" y="34"/>
                    <a:pt x="1036" y="68"/>
                    <a:pt x="952" y="101"/>
                  </a:cubicBezTo>
                  <a:cubicBezTo>
                    <a:pt x="368" y="352"/>
                    <a:pt x="0" y="936"/>
                    <a:pt x="17" y="1571"/>
                  </a:cubicBezTo>
                  <a:cubicBezTo>
                    <a:pt x="17" y="1672"/>
                    <a:pt x="34" y="1755"/>
                    <a:pt x="50" y="1855"/>
                  </a:cubicBezTo>
                  <a:cubicBezTo>
                    <a:pt x="50" y="1889"/>
                    <a:pt x="67" y="1922"/>
                    <a:pt x="84" y="1956"/>
                  </a:cubicBezTo>
                  <a:cubicBezTo>
                    <a:pt x="100" y="1939"/>
                    <a:pt x="50" y="1805"/>
                    <a:pt x="67" y="1571"/>
                  </a:cubicBezTo>
                  <a:cubicBezTo>
                    <a:pt x="67" y="953"/>
                    <a:pt x="418" y="402"/>
                    <a:pt x="969" y="134"/>
                  </a:cubicBezTo>
                  <a:cubicBezTo>
                    <a:pt x="1186" y="34"/>
                    <a:pt x="1320" y="17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1335;p35">
              <a:extLst>
                <a:ext uri="{FF2B5EF4-FFF2-40B4-BE49-F238E27FC236}">
                  <a16:creationId xmlns:a16="http://schemas.microsoft.com/office/drawing/2014/main" id="{F5276872-D333-41F9-990F-21DDF4470612}"/>
                </a:ext>
              </a:extLst>
            </p:cNvPr>
            <p:cNvSpPr/>
            <p:nvPr/>
          </p:nvSpPr>
          <p:spPr>
            <a:xfrm>
              <a:off x="8036396" y="4497029"/>
              <a:ext cx="22543" cy="63269"/>
            </a:xfrm>
            <a:custGeom>
              <a:avLst/>
              <a:gdLst/>
              <a:ahLst/>
              <a:cxnLst/>
              <a:rect l="l" t="t" r="r" b="b"/>
              <a:pathLst>
                <a:path w="703" h="1973" extrusionOk="0">
                  <a:moveTo>
                    <a:pt x="1" y="1"/>
                  </a:moveTo>
                  <a:cubicBezTo>
                    <a:pt x="201" y="669"/>
                    <a:pt x="435" y="1320"/>
                    <a:pt x="703" y="1972"/>
                  </a:cubicBezTo>
                  <a:cubicBezTo>
                    <a:pt x="619" y="1621"/>
                    <a:pt x="519" y="1304"/>
                    <a:pt x="385" y="970"/>
                  </a:cubicBezTo>
                  <a:cubicBezTo>
                    <a:pt x="285" y="635"/>
                    <a:pt x="151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1336;p35">
              <a:extLst>
                <a:ext uri="{FF2B5EF4-FFF2-40B4-BE49-F238E27FC236}">
                  <a16:creationId xmlns:a16="http://schemas.microsoft.com/office/drawing/2014/main" id="{64FE9DE5-19CE-4546-845E-B12E92D94BD9}"/>
                </a:ext>
              </a:extLst>
            </p:cNvPr>
            <p:cNvSpPr/>
            <p:nvPr/>
          </p:nvSpPr>
          <p:spPr>
            <a:xfrm>
              <a:off x="7965687" y="4610580"/>
              <a:ext cx="45023" cy="15617"/>
            </a:xfrm>
            <a:custGeom>
              <a:avLst/>
              <a:gdLst/>
              <a:ahLst/>
              <a:cxnLst/>
              <a:rect l="l" t="t" r="r" b="b"/>
              <a:pathLst>
                <a:path w="1404" h="487" extrusionOk="0">
                  <a:moveTo>
                    <a:pt x="1384" y="0"/>
                  </a:moveTo>
                  <a:cubicBezTo>
                    <a:pt x="1352" y="0"/>
                    <a:pt x="1064" y="126"/>
                    <a:pt x="702" y="252"/>
                  </a:cubicBezTo>
                  <a:cubicBezTo>
                    <a:pt x="318" y="386"/>
                    <a:pt x="0" y="470"/>
                    <a:pt x="0" y="486"/>
                  </a:cubicBezTo>
                  <a:cubicBezTo>
                    <a:pt x="485" y="419"/>
                    <a:pt x="969" y="252"/>
                    <a:pt x="1404" y="2"/>
                  </a:cubicBezTo>
                  <a:lnTo>
                    <a:pt x="1387" y="2"/>
                  </a:lnTo>
                  <a:cubicBezTo>
                    <a:pt x="1387" y="1"/>
                    <a:pt x="1386" y="0"/>
                    <a:pt x="13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337;p35">
              <a:extLst>
                <a:ext uri="{FF2B5EF4-FFF2-40B4-BE49-F238E27FC236}">
                  <a16:creationId xmlns:a16="http://schemas.microsoft.com/office/drawing/2014/main" id="{70BED537-3CAB-4D39-9FFE-2A43B22F0026}"/>
                </a:ext>
              </a:extLst>
            </p:cNvPr>
            <p:cNvSpPr/>
            <p:nvPr/>
          </p:nvSpPr>
          <p:spPr>
            <a:xfrm>
              <a:off x="8037999" y="4599902"/>
              <a:ext cx="3271" cy="10294"/>
            </a:xfrm>
            <a:custGeom>
              <a:avLst/>
              <a:gdLst/>
              <a:ahLst/>
              <a:cxnLst/>
              <a:rect l="l" t="t" r="r" b="b"/>
              <a:pathLst>
                <a:path w="102" h="321" extrusionOk="0">
                  <a:moveTo>
                    <a:pt x="84" y="1"/>
                  </a:moveTo>
                  <a:lnTo>
                    <a:pt x="84" y="1"/>
                  </a:lnTo>
                  <a:cubicBezTo>
                    <a:pt x="68" y="1"/>
                    <a:pt x="18" y="67"/>
                    <a:pt x="1" y="151"/>
                  </a:cubicBezTo>
                  <a:cubicBezTo>
                    <a:pt x="1" y="243"/>
                    <a:pt x="29" y="320"/>
                    <a:pt x="46" y="320"/>
                  </a:cubicBezTo>
                  <a:cubicBezTo>
                    <a:pt x="48" y="320"/>
                    <a:pt x="50" y="319"/>
                    <a:pt x="51" y="318"/>
                  </a:cubicBezTo>
                  <a:cubicBezTo>
                    <a:pt x="68" y="318"/>
                    <a:pt x="68" y="251"/>
                    <a:pt x="68" y="168"/>
                  </a:cubicBezTo>
                  <a:cubicBezTo>
                    <a:pt x="84" y="84"/>
                    <a:pt x="101" y="17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338;p35">
              <a:extLst>
                <a:ext uri="{FF2B5EF4-FFF2-40B4-BE49-F238E27FC236}">
                  <a16:creationId xmlns:a16="http://schemas.microsoft.com/office/drawing/2014/main" id="{18154C0D-DA87-41E8-A7AF-3AE47C1D1BCB}"/>
                </a:ext>
              </a:extLst>
            </p:cNvPr>
            <p:cNvSpPr/>
            <p:nvPr/>
          </p:nvSpPr>
          <p:spPr>
            <a:xfrm>
              <a:off x="8042841" y="4582104"/>
              <a:ext cx="4842" cy="7760"/>
            </a:xfrm>
            <a:custGeom>
              <a:avLst/>
              <a:gdLst/>
              <a:ahLst/>
              <a:cxnLst/>
              <a:rect l="l" t="t" r="r" b="b"/>
              <a:pathLst>
                <a:path w="151" h="242" extrusionOk="0">
                  <a:moveTo>
                    <a:pt x="127" y="1"/>
                  </a:moveTo>
                  <a:cubicBezTo>
                    <a:pt x="108" y="1"/>
                    <a:pt x="79" y="46"/>
                    <a:pt x="50" y="104"/>
                  </a:cubicBezTo>
                  <a:cubicBezTo>
                    <a:pt x="17" y="171"/>
                    <a:pt x="0" y="238"/>
                    <a:pt x="17" y="238"/>
                  </a:cubicBezTo>
                  <a:cubicBezTo>
                    <a:pt x="19" y="240"/>
                    <a:pt x="22" y="241"/>
                    <a:pt x="24" y="241"/>
                  </a:cubicBezTo>
                  <a:cubicBezTo>
                    <a:pt x="42" y="241"/>
                    <a:pt x="71" y="196"/>
                    <a:pt x="101" y="138"/>
                  </a:cubicBezTo>
                  <a:cubicBezTo>
                    <a:pt x="134" y="71"/>
                    <a:pt x="151" y="4"/>
                    <a:pt x="134" y="4"/>
                  </a:cubicBezTo>
                  <a:cubicBezTo>
                    <a:pt x="132" y="2"/>
                    <a:pt x="129" y="1"/>
                    <a:pt x="1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339;p35">
              <a:extLst>
                <a:ext uri="{FF2B5EF4-FFF2-40B4-BE49-F238E27FC236}">
                  <a16:creationId xmlns:a16="http://schemas.microsoft.com/office/drawing/2014/main" id="{6F276422-CB72-406C-B423-296FC55B0062}"/>
                </a:ext>
              </a:extLst>
            </p:cNvPr>
            <p:cNvSpPr/>
            <p:nvPr/>
          </p:nvSpPr>
          <p:spPr>
            <a:xfrm>
              <a:off x="8053007" y="4569598"/>
              <a:ext cx="8081" cy="6317"/>
            </a:xfrm>
            <a:custGeom>
              <a:avLst/>
              <a:gdLst/>
              <a:ahLst/>
              <a:cxnLst/>
              <a:rect l="l" t="t" r="r" b="b"/>
              <a:pathLst>
                <a:path w="252" h="197" extrusionOk="0">
                  <a:moveTo>
                    <a:pt x="227" y="1"/>
                  </a:moveTo>
                  <a:cubicBezTo>
                    <a:pt x="198" y="1"/>
                    <a:pt x="146" y="15"/>
                    <a:pt x="101" y="60"/>
                  </a:cubicBezTo>
                  <a:cubicBezTo>
                    <a:pt x="17" y="110"/>
                    <a:pt x="1" y="194"/>
                    <a:pt x="17" y="194"/>
                  </a:cubicBezTo>
                  <a:cubicBezTo>
                    <a:pt x="19" y="195"/>
                    <a:pt x="21" y="196"/>
                    <a:pt x="23" y="196"/>
                  </a:cubicBezTo>
                  <a:cubicBezTo>
                    <a:pt x="42" y="196"/>
                    <a:pt x="75" y="138"/>
                    <a:pt x="134" y="93"/>
                  </a:cubicBezTo>
                  <a:cubicBezTo>
                    <a:pt x="185" y="60"/>
                    <a:pt x="251" y="27"/>
                    <a:pt x="251" y="10"/>
                  </a:cubicBezTo>
                  <a:cubicBezTo>
                    <a:pt x="251" y="4"/>
                    <a:pt x="242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340;p35">
              <a:extLst>
                <a:ext uri="{FF2B5EF4-FFF2-40B4-BE49-F238E27FC236}">
                  <a16:creationId xmlns:a16="http://schemas.microsoft.com/office/drawing/2014/main" id="{489580AF-097C-4C42-9089-04D285B0D3BA}"/>
                </a:ext>
              </a:extLst>
            </p:cNvPr>
            <p:cNvSpPr/>
            <p:nvPr/>
          </p:nvSpPr>
          <p:spPr>
            <a:xfrm>
              <a:off x="8067469" y="4562736"/>
              <a:ext cx="4874" cy="3656"/>
            </a:xfrm>
            <a:custGeom>
              <a:avLst/>
              <a:gdLst/>
              <a:ahLst/>
              <a:cxnLst/>
              <a:rect l="l" t="t" r="r" b="b"/>
              <a:pathLst>
                <a:path w="152" h="114" extrusionOk="0">
                  <a:moveTo>
                    <a:pt x="118" y="0"/>
                  </a:moveTo>
                  <a:cubicBezTo>
                    <a:pt x="100" y="0"/>
                    <a:pt x="75" y="16"/>
                    <a:pt x="51" y="40"/>
                  </a:cubicBezTo>
                  <a:cubicBezTo>
                    <a:pt x="18" y="74"/>
                    <a:pt x="1" y="107"/>
                    <a:pt x="1" y="107"/>
                  </a:cubicBezTo>
                  <a:cubicBezTo>
                    <a:pt x="6" y="112"/>
                    <a:pt x="12" y="114"/>
                    <a:pt x="19" y="114"/>
                  </a:cubicBezTo>
                  <a:cubicBezTo>
                    <a:pt x="37" y="114"/>
                    <a:pt x="61" y="102"/>
                    <a:pt x="84" y="90"/>
                  </a:cubicBezTo>
                  <a:cubicBezTo>
                    <a:pt x="118" y="57"/>
                    <a:pt x="151" y="23"/>
                    <a:pt x="135" y="7"/>
                  </a:cubicBezTo>
                  <a:cubicBezTo>
                    <a:pt x="130" y="2"/>
                    <a:pt x="12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341;p35">
              <a:extLst>
                <a:ext uri="{FF2B5EF4-FFF2-40B4-BE49-F238E27FC236}">
                  <a16:creationId xmlns:a16="http://schemas.microsoft.com/office/drawing/2014/main" id="{271DEC2A-A681-44CF-929E-1F0CB77D84BA}"/>
                </a:ext>
              </a:extLst>
            </p:cNvPr>
            <p:cNvSpPr/>
            <p:nvPr/>
          </p:nvSpPr>
          <p:spPr>
            <a:xfrm>
              <a:off x="7568659" y="3007494"/>
              <a:ext cx="723892" cy="1610109"/>
            </a:xfrm>
            <a:custGeom>
              <a:avLst/>
              <a:gdLst/>
              <a:ahLst/>
              <a:cxnLst/>
              <a:rect l="l" t="t" r="r" b="b"/>
              <a:pathLst>
                <a:path w="22574" h="50210" extrusionOk="0">
                  <a:moveTo>
                    <a:pt x="13601" y="7052"/>
                  </a:moveTo>
                  <a:cubicBezTo>
                    <a:pt x="13785" y="9458"/>
                    <a:pt x="14286" y="29174"/>
                    <a:pt x="14169" y="40753"/>
                  </a:cubicBezTo>
                  <a:cubicBezTo>
                    <a:pt x="12197" y="34604"/>
                    <a:pt x="9023" y="26601"/>
                    <a:pt x="9040" y="25765"/>
                  </a:cubicBezTo>
                  <a:cubicBezTo>
                    <a:pt x="9090" y="24395"/>
                    <a:pt x="13601" y="7052"/>
                    <a:pt x="13601" y="7052"/>
                  </a:cubicBezTo>
                  <a:close/>
                  <a:moveTo>
                    <a:pt x="7435" y="1"/>
                  </a:moveTo>
                  <a:cubicBezTo>
                    <a:pt x="7435" y="1"/>
                    <a:pt x="0" y="22557"/>
                    <a:pt x="1320" y="27921"/>
                  </a:cubicBezTo>
                  <a:cubicBezTo>
                    <a:pt x="2907" y="34354"/>
                    <a:pt x="10243" y="49441"/>
                    <a:pt x="10243" y="49441"/>
                  </a:cubicBezTo>
                  <a:lnTo>
                    <a:pt x="14152" y="48422"/>
                  </a:lnTo>
                  <a:lnTo>
                    <a:pt x="14152" y="48422"/>
                  </a:lnTo>
                  <a:cubicBezTo>
                    <a:pt x="14136" y="49408"/>
                    <a:pt x="14152" y="49959"/>
                    <a:pt x="14152" y="49959"/>
                  </a:cubicBezTo>
                  <a:lnTo>
                    <a:pt x="21521" y="50210"/>
                  </a:lnTo>
                  <a:lnTo>
                    <a:pt x="22573" y="1"/>
                  </a:lnTo>
                  <a:lnTo>
                    <a:pt x="13400" y="268"/>
                  </a:lnTo>
                  <a:lnTo>
                    <a:pt x="74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Google Shape;1342;p35">
              <a:extLst>
                <a:ext uri="{FF2B5EF4-FFF2-40B4-BE49-F238E27FC236}">
                  <a16:creationId xmlns:a16="http://schemas.microsoft.com/office/drawing/2014/main" id="{B7CA17F3-87E3-4F18-AE95-1932FB42C1E8}"/>
                </a:ext>
              </a:extLst>
            </p:cNvPr>
            <p:cNvSpPr/>
            <p:nvPr/>
          </p:nvSpPr>
          <p:spPr>
            <a:xfrm>
              <a:off x="8021388" y="4208775"/>
              <a:ext cx="4874" cy="397605"/>
            </a:xfrm>
            <a:custGeom>
              <a:avLst/>
              <a:gdLst/>
              <a:ahLst/>
              <a:cxnLst/>
              <a:rect l="l" t="t" r="r" b="b"/>
              <a:pathLst>
                <a:path w="152" h="12399" extrusionOk="0">
                  <a:moveTo>
                    <a:pt x="84" y="0"/>
                  </a:moveTo>
                  <a:cubicBezTo>
                    <a:pt x="68" y="167"/>
                    <a:pt x="51" y="335"/>
                    <a:pt x="51" y="502"/>
                  </a:cubicBezTo>
                  <a:cubicBezTo>
                    <a:pt x="51" y="836"/>
                    <a:pt x="51" y="1270"/>
                    <a:pt x="34" y="1822"/>
                  </a:cubicBezTo>
                  <a:cubicBezTo>
                    <a:pt x="18" y="2941"/>
                    <a:pt x="1" y="4495"/>
                    <a:pt x="1" y="6199"/>
                  </a:cubicBezTo>
                  <a:cubicBezTo>
                    <a:pt x="1" y="7903"/>
                    <a:pt x="1" y="9457"/>
                    <a:pt x="1" y="10577"/>
                  </a:cubicBezTo>
                  <a:cubicBezTo>
                    <a:pt x="18" y="11128"/>
                    <a:pt x="18" y="11579"/>
                    <a:pt x="34" y="11914"/>
                  </a:cubicBezTo>
                  <a:cubicBezTo>
                    <a:pt x="18" y="12064"/>
                    <a:pt x="34" y="12231"/>
                    <a:pt x="51" y="12398"/>
                  </a:cubicBezTo>
                  <a:cubicBezTo>
                    <a:pt x="68" y="12231"/>
                    <a:pt x="84" y="12064"/>
                    <a:pt x="84" y="11914"/>
                  </a:cubicBezTo>
                  <a:cubicBezTo>
                    <a:pt x="84" y="11563"/>
                    <a:pt x="101" y="11128"/>
                    <a:pt x="101" y="10577"/>
                  </a:cubicBezTo>
                  <a:cubicBezTo>
                    <a:pt x="118" y="9457"/>
                    <a:pt x="135" y="7903"/>
                    <a:pt x="135" y="6199"/>
                  </a:cubicBezTo>
                  <a:cubicBezTo>
                    <a:pt x="151" y="4495"/>
                    <a:pt x="151" y="2941"/>
                    <a:pt x="135" y="1822"/>
                  </a:cubicBezTo>
                  <a:cubicBezTo>
                    <a:pt x="118" y="1270"/>
                    <a:pt x="118" y="836"/>
                    <a:pt x="118" y="502"/>
                  </a:cubicBezTo>
                  <a:cubicBezTo>
                    <a:pt x="118" y="335"/>
                    <a:pt x="101" y="167"/>
                    <a:pt x="8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343;p35">
              <a:extLst>
                <a:ext uri="{FF2B5EF4-FFF2-40B4-BE49-F238E27FC236}">
                  <a16:creationId xmlns:a16="http://schemas.microsoft.com/office/drawing/2014/main" id="{75B1E732-B014-4F96-AB25-D59CAE64AA55}"/>
                </a:ext>
              </a:extLst>
            </p:cNvPr>
            <p:cNvSpPr/>
            <p:nvPr/>
          </p:nvSpPr>
          <p:spPr>
            <a:xfrm>
              <a:off x="8137665" y="3029460"/>
              <a:ext cx="152192" cy="105117"/>
            </a:xfrm>
            <a:custGeom>
              <a:avLst/>
              <a:gdLst/>
              <a:ahLst/>
              <a:cxnLst/>
              <a:rect l="l" t="t" r="r" b="b"/>
              <a:pathLst>
                <a:path w="4746" h="3278" extrusionOk="0">
                  <a:moveTo>
                    <a:pt x="17" y="1"/>
                  </a:moveTo>
                  <a:cubicBezTo>
                    <a:pt x="1" y="84"/>
                    <a:pt x="1" y="185"/>
                    <a:pt x="17" y="268"/>
                  </a:cubicBezTo>
                  <a:cubicBezTo>
                    <a:pt x="34" y="502"/>
                    <a:pt x="84" y="736"/>
                    <a:pt x="168" y="953"/>
                  </a:cubicBezTo>
                  <a:cubicBezTo>
                    <a:pt x="619" y="2352"/>
                    <a:pt x="1923" y="3277"/>
                    <a:pt x="3361" y="3277"/>
                  </a:cubicBezTo>
                  <a:cubicBezTo>
                    <a:pt x="3521" y="3277"/>
                    <a:pt x="3682" y="3266"/>
                    <a:pt x="3844" y="3242"/>
                  </a:cubicBezTo>
                  <a:cubicBezTo>
                    <a:pt x="4078" y="3209"/>
                    <a:pt x="4295" y="3159"/>
                    <a:pt x="4512" y="3075"/>
                  </a:cubicBezTo>
                  <a:cubicBezTo>
                    <a:pt x="4596" y="3042"/>
                    <a:pt x="4679" y="3008"/>
                    <a:pt x="4746" y="2958"/>
                  </a:cubicBezTo>
                  <a:lnTo>
                    <a:pt x="4746" y="2958"/>
                  </a:lnTo>
                  <a:cubicBezTo>
                    <a:pt x="4445" y="3042"/>
                    <a:pt x="4144" y="3109"/>
                    <a:pt x="3827" y="3142"/>
                  </a:cubicBezTo>
                  <a:cubicBezTo>
                    <a:pt x="3704" y="3155"/>
                    <a:pt x="3581" y="3162"/>
                    <a:pt x="3460" y="3162"/>
                  </a:cubicBezTo>
                  <a:cubicBezTo>
                    <a:pt x="2031" y="3162"/>
                    <a:pt x="744" y="2275"/>
                    <a:pt x="251" y="920"/>
                  </a:cubicBezTo>
                  <a:cubicBezTo>
                    <a:pt x="151" y="619"/>
                    <a:pt x="68" y="318"/>
                    <a:pt x="1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344;p35">
              <a:extLst>
                <a:ext uri="{FF2B5EF4-FFF2-40B4-BE49-F238E27FC236}">
                  <a16:creationId xmlns:a16="http://schemas.microsoft.com/office/drawing/2014/main" id="{EC6B073B-B833-42E6-9CD9-55B9A1554429}"/>
                </a:ext>
              </a:extLst>
            </p:cNvPr>
            <p:cNvSpPr/>
            <p:nvPr/>
          </p:nvSpPr>
          <p:spPr>
            <a:xfrm>
              <a:off x="7980149" y="3032154"/>
              <a:ext cx="36461" cy="195932"/>
            </a:xfrm>
            <a:custGeom>
              <a:avLst/>
              <a:gdLst/>
              <a:ahLst/>
              <a:cxnLst/>
              <a:rect l="l" t="t" r="r" b="b"/>
              <a:pathLst>
                <a:path w="1137" h="6110" extrusionOk="0">
                  <a:moveTo>
                    <a:pt x="117" y="0"/>
                  </a:moveTo>
                  <a:cubicBezTo>
                    <a:pt x="84" y="84"/>
                    <a:pt x="84" y="168"/>
                    <a:pt x="84" y="251"/>
                  </a:cubicBezTo>
                  <a:cubicBezTo>
                    <a:pt x="67" y="435"/>
                    <a:pt x="67" y="669"/>
                    <a:pt x="50" y="970"/>
                  </a:cubicBezTo>
                  <a:cubicBezTo>
                    <a:pt x="34" y="1588"/>
                    <a:pt x="34" y="2423"/>
                    <a:pt x="17" y="3342"/>
                  </a:cubicBezTo>
                  <a:cubicBezTo>
                    <a:pt x="17" y="3810"/>
                    <a:pt x="17" y="4244"/>
                    <a:pt x="17" y="4645"/>
                  </a:cubicBezTo>
                  <a:cubicBezTo>
                    <a:pt x="0" y="5013"/>
                    <a:pt x="84" y="5381"/>
                    <a:pt x="268" y="5698"/>
                  </a:cubicBezTo>
                  <a:cubicBezTo>
                    <a:pt x="401" y="5915"/>
                    <a:pt x="619" y="6066"/>
                    <a:pt x="869" y="6099"/>
                  </a:cubicBezTo>
                  <a:cubicBezTo>
                    <a:pt x="900" y="6105"/>
                    <a:pt x="933" y="6109"/>
                    <a:pt x="966" y="6109"/>
                  </a:cubicBezTo>
                  <a:cubicBezTo>
                    <a:pt x="1024" y="6109"/>
                    <a:pt x="1084" y="6097"/>
                    <a:pt x="1137" y="6066"/>
                  </a:cubicBezTo>
                  <a:cubicBezTo>
                    <a:pt x="1053" y="6066"/>
                    <a:pt x="969" y="6066"/>
                    <a:pt x="886" y="6049"/>
                  </a:cubicBezTo>
                  <a:cubicBezTo>
                    <a:pt x="652" y="5982"/>
                    <a:pt x="468" y="5848"/>
                    <a:pt x="351" y="5648"/>
                  </a:cubicBezTo>
                  <a:cubicBezTo>
                    <a:pt x="184" y="5330"/>
                    <a:pt x="117" y="4996"/>
                    <a:pt x="151" y="4645"/>
                  </a:cubicBezTo>
                  <a:cubicBezTo>
                    <a:pt x="151" y="4244"/>
                    <a:pt x="151" y="3810"/>
                    <a:pt x="167" y="3342"/>
                  </a:cubicBezTo>
                  <a:cubicBezTo>
                    <a:pt x="167" y="2423"/>
                    <a:pt x="167" y="1588"/>
                    <a:pt x="151" y="970"/>
                  </a:cubicBezTo>
                  <a:cubicBezTo>
                    <a:pt x="151" y="669"/>
                    <a:pt x="151" y="435"/>
                    <a:pt x="134" y="251"/>
                  </a:cubicBezTo>
                  <a:cubicBezTo>
                    <a:pt x="134" y="168"/>
                    <a:pt x="134" y="84"/>
                    <a:pt x="1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345;p35">
              <a:extLst>
                <a:ext uri="{FF2B5EF4-FFF2-40B4-BE49-F238E27FC236}">
                  <a16:creationId xmlns:a16="http://schemas.microsoft.com/office/drawing/2014/main" id="{7405FE49-7EB6-47F2-ABA6-A2AFC3BCC43A}"/>
                </a:ext>
              </a:extLst>
            </p:cNvPr>
            <p:cNvSpPr/>
            <p:nvPr/>
          </p:nvSpPr>
          <p:spPr>
            <a:xfrm>
              <a:off x="7789412" y="3038054"/>
              <a:ext cx="124871" cy="94727"/>
            </a:xfrm>
            <a:custGeom>
              <a:avLst/>
              <a:gdLst/>
              <a:ahLst/>
              <a:cxnLst/>
              <a:rect l="l" t="t" r="r" b="b"/>
              <a:pathLst>
                <a:path w="3894" h="2954" extrusionOk="0">
                  <a:moveTo>
                    <a:pt x="3893" y="0"/>
                  </a:moveTo>
                  <a:cubicBezTo>
                    <a:pt x="3876" y="0"/>
                    <a:pt x="3760" y="268"/>
                    <a:pt x="3526" y="652"/>
                  </a:cubicBezTo>
                  <a:cubicBezTo>
                    <a:pt x="2874" y="1671"/>
                    <a:pt x="1888" y="2423"/>
                    <a:pt x="735" y="2757"/>
                  </a:cubicBezTo>
                  <a:cubicBezTo>
                    <a:pt x="284" y="2891"/>
                    <a:pt x="0" y="2908"/>
                    <a:pt x="0" y="2941"/>
                  </a:cubicBezTo>
                  <a:cubicBezTo>
                    <a:pt x="34" y="2949"/>
                    <a:pt x="67" y="2953"/>
                    <a:pt x="100" y="2953"/>
                  </a:cubicBezTo>
                  <a:cubicBezTo>
                    <a:pt x="134" y="2953"/>
                    <a:pt x="167" y="2949"/>
                    <a:pt x="201" y="2941"/>
                  </a:cubicBezTo>
                  <a:cubicBezTo>
                    <a:pt x="384" y="2924"/>
                    <a:pt x="568" y="2891"/>
                    <a:pt x="752" y="2857"/>
                  </a:cubicBezTo>
                  <a:cubicBezTo>
                    <a:pt x="1955" y="2557"/>
                    <a:pt x="2991" y="1788"/>
                    <a:pt x="3609" y="702"/>
                  </a:cubicBezTo>
                  <a:cubicBezTo>
                    <a:pt x="3709" y="552"/>
                    <a:pt x="3776" y="385"/>
                    <a:pt x="3843" y="201"/>
                  </a:cubicBezTo>
                  <a:cubicBezTo>
                    <a:pt x="3876" y="134"/>
                    <a:pt x="3893" y="67"/>
                    <a:pt x="389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346;p35">
              <a:extLst>
                <a:ext uri="{FF2B5EF4-FFF2-40B4-BE49-F238E27FC236}">
                  <a16:creationId xmlns:a16="http://schemas.microsoft.com/office/drawing/2014/main" id="{E03AA791-A1E8-4FBF-B250-F0153FEB9A74}"/>
                </a:ext>
              </a:extLst>
            </p:cNvPr>
            <p:cNvSpPr/>
            <p:nvPr/>
          </p:nvSpPr>
          <p:spPr>
            <a:xfrm>
              <a:off x="7668838" y="2169506"/>
              <a:ext cx="735693" cy="846614"/>
            </a:xfrm>
            <a:custGeom>
              <a:avLst/>
              <a:gdLst/>
              <a:ahLst/>
              <a:cxnLst/>
              <a:rect l="l" t="t" r="r" b="b"/>
              <a:pathLst>
                <a:path w="22942" h="26401" extrusionOk="0">
                  <a:moveTo>
                    <a:pt x="10828" y="201"/>
                  </a:moveTo>
                  <a:cubicBezTo>
                    <a:pt x="10026" y="301"/>
                    <a:pt x="8789" y="1"/>
                    <a:pt x="6032" y="1421"/>
                  </a:cubicBezTo>
                  <a:cubicBezTo>
                    <a:pt x="4880" y="2006"/>
                    <a:pt x="3927" y="2925"/>
                    <a:pt x="3292" y="4061"/>
                  </a:cubicBezTo>
                  <a:lnTo>
                    <a:pt x="1" y="9942"/>
                  </a:lnTo>
                  <a:lnTo>
                    <a:pt x="4612" y="12833"/>
                  </a:lnTo>
                  <a:lnTo>
                    <a:pt x="5832" y="9274"/>
                  </a:lnTo>
                  <a:lnTo>
                    <a:pt x="4946" y="17261"/>
                  </a:lnTo>
                  <a:lnTo>
                    <a:pt x="3543" y="26400"/>
                  </a:lnTo>
                  <a:lnTo>
                    <a:pt x="20168" y="26400"/>
                  </a:lnTo>
                  <a:lnTo>
                    <a:pt x="19951" y="15874"/>
                  </a:lnTo>
                  <a:lnTo>
                    <a:pt x="19951" y="15874"/>
                  </a:lnTo>
                  <a:cubicBezTo>
                    <a:pt x="19952" y="15894"/>
                    <a:pt x="19952" y="15903"/>
                    <a:pt x="19953" y="15903"/>
                  </a:cubicBezTo>
                  <a:cubicBezTo>
                    <a:pt x="19964" y="15903"/>
                    <a:pt x="19934" y="12766"/>
                    <a:pt x="19934" y="12766"/>
                  </a:cubicBezTo>
                  <a:lnTo>
                    <a:pt x="22942" y="4545"/>
                  </a:lnTo>
                  <a:cubicBezTo>
                    <a:pt x="22206" y="3125"/>
                    <a:pt x="21688" y="2306"/>
                    <a:pt x="20335" y="1471"/>
                  </a:cubicBezTo>
                  <a:cubicBezTo>
                    <a:pt x="19416" y="903"/>
                    <a:pt x="18013" y="251"/>
                    <a:pt x="16509" y="201"/>
                  </a:cubicBezTo>
                  <a:cubicBezTo>
                    <a:pt x="15581" y="494"/>
                    <a:pt x="14625" y="640"/>
                    <a:pt x="13668" y="640"/>
                  </a:cubicBezTo>
                  <a:cubicBezTo>
                    <a:pt x="12712" y="640"/>
                    <a:pt x="11755" y="494"/>
                    <a:pt x="10828" y="20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347;p35">
              <a:extLst>
                <a:ext uri="{FF2B5EF4-FFF2-40B4-BE49-F238E27FC236}">
                  <a16:creationId xmlns:a16="http://schemas.microsoft.com/office/drawing/2014/main" id="{3A64AF3D-0E28-4429-AF3A-B3CC37BB30A2}"/>
                </a:ext>
              </a:extLst>
            </p:cNvPr>
            <p:cNvSpPr/>
            <p:nvPr/>
          </p:nvSpPr>
          <p:spPr>
            <a:xfrm>
              <a:off x="7902450" y="2505958"/>
              <a:ext cx="269014" cy="146516"/>
            </a:xfrm>
            <a:custGeom>
              <a:avLst/>
              <a:gdLst/>
              <a:ahLst/>
              <a:cxnLst/>
              <a:rect l="l" t="t" r="r" b="b"/>
              <a:pathLst>
                <a:path w="8389" h="4569" extrusionOk="0">
                  <a:moveTo>
                    <a:pt x="3511" y="157"/>
                  </a:moveTo>
                  <a:cubicBezTo>
                    <a:pt x="3638" y="157"/>
                    <a:pt x="3767" y="177"/>
                    <a:pt x="3894" y="219"/>
                  </a:cubicBezTo>
                  <a:cubicBezTo>
                    <a:pt x="4144" y="286"/>
                    <a:pt x="4345" y="453"/>
                    <a:pt x="4479" y="687"/>
                  </a:cubicBezTo>
                  <a:cubicBezTo>
                    <a:pt x="4579" y="921"/>
                    <a:pt x="4612" y="1188"/>
                    <a:pt x="4545" y="1422"/>
                  </a:cubicBezTo>
                  <a:cubicBezTo>
                    <a:pt x="4395" y="1890"/>
                    <a:pt x="4078" y="2274"/>
                    <a:pt x="3643" y="2508"/>
                  </a:cubicBezTo>
                  <a:cubicBezTo>
                    <a:pt x="3353" y="2687"/>
                    <a:pt x="3030" y="2821"/>
                    <a:pt x="2691" y="2909"/>
                  </a:cubicBezTo>
                  <a:lnTo>
                    <a:pt x="2691" y="2909"/>
                  </a:lnTo>
                  <a:cubicBezTo>
                    <a:pt x="2576" y="2752"/>
                    <a:pt x="2475" y="2584"/>
                    <a:pt x="2390" y="2408"/>
                  </a:cubicBezTo>
                  <a:cubicBezTo>
                    <a:pt x="2156" y="1890"/>
                    <a:pt x="2189" y="1272"/>
                    <a:pt x="2457" y="770"/>
                  </a:cubicBezTo>
                  <a:cubicBezTo>
                    <a:pt x="2676" y="384"/>
                    <a:pt x="3083" y="157"/>
                    <a:pt x="3511" y="157"/>
                  </a:cubicBezTo>
                  <a:close/>
                  <a:moveTo>
                    <a:pt x="3514" y="0"/>
                  </a:moveTo>
                  <a:cubicBezTo>
                    <a:pt x="3032" y="0"/>
                    <a:pt x="2572" y="253"/>
                    <a:pt x="2340" y="703"/>
                  </a:cubicBezTo>
                  <a:cubicBezTo>
                    <a:pt x="2022" y="1238"/>
                    <a:pt x="2006" y="1890"/>
                    <a:pt x="2256" y="2458"/>
                  </a:cubicBezTo>
                  <a:cubicBezTo>
                    <a:pt x="2334" y="2630"/>
                    <a:pt x="2427" y="2793"/>
                    <a:pt x="2533" y="2947"/>
                  </a:cubicBezTo>
                  <a:lnTo>
                    <a:pt x="2533" y="2947"/>
                  </a:lnTo>
                  <a:cubicBezTo>
                    <a:pt x="2513" y="2951"/>
                    <a:pt x="2493" y="2955"/>
                    <a:pt x="2473" y="2959"/>
                  </a:cubicBezTo>
                  <a:cubicBezTo>
                    <a:pt x="2247" y="2996"/>
                    <a:pt x="2018" y="3015"/>
                    <a:pt x="1790" y="3015"/>
                  </a:cubicBezTo>
                  <a:cubicBezTo>
                    <a:pt x="1396" y="3015"/>
                    <a:pt x="1006" y="2959"/>
                    <a:pt x="636" y="2842"/>
                  </a:cubicBezTo>
                  <a:cubicBezTo>
                    <a:pt x="242" y="2716"/>
                    <a:pt x="26" y="2590"/>
                    <a:pt x="3" y="2590"/>
                  </a:cubicBezTo>
                  <a:cubicBezTo>
                    <a:pt x="1" y="2590"/>
                    <a:pt x="1" y="2591"/>
                    <a:pt x="1" y="2591"/>
                  </a:cubicBezTo>
                  <a:cubicBezTo>
                    <a:pt x="51" y="2625"/>
                    <a:pt x="101" y="2658"/>
                    <a:pt x="151" y="2692"/>
                  </a:cubicBezTo>
                  <a:cubicBezTo>
                    <a:pt x="301" y="2775"/>
                    <a:pt x="452" y="2842"/>
                    <a:pt x="619" y="2892"/>
                  </a:cubicBezTo>
                  <a:cubicBezTo>
                    <a:pt x="1023" y="3038"/>
                    <a:pt x="1443" y="3109"/>
                    <a:pt x="1868" y="3109"/>
                  </a:cubicBezTo>
                  <a:cubicBezTo>
                    <a:pt x="2074" y="3109"/>
                    <a:pt x="2282" y="3092"/>
                    <a:pt x="2490" y="3059"/>
                  </a:cubicBezTo>
                  <a:cubicBezTo>
                    <a:pt x="2527" y="3054"/>
                    <a:pt x="2564" y="3047"/>
                    <a:pt x="2601" y="3040"/>
                  </a:cubicBezTo>
                  <a:lnTo>
                    <a:pt x="2601" y="3040"/>
                  </a:lnTo>
                  <a:cubicBezTo>
                    <a:pt x="2802" y="3309"/>
                    <a:pt x="3046" y="3544"/>
                    <a:pt x="3326" y="3744"/>
                  </a:cubicBezTo>
                  <a:cubicBezTo>
                    <a:pt x="4097" y="4288"/>
                    <a:pt x="5014" y="4569"/>
                    <a:pt x="5936" y="4569"/>
                  </a:cubicBezTo>
                  <a:cubicBezTo>
                    <a:pt x="6572" y="4569"/>
                    <a:pt x="7210" y="4435"/>
                    <a:pt x="7804" y="4162"/>
                  </a:cubicBezTo>
                  <a:cubicBezTo>
                    <a:pt x="7954" y="4095"/>
                    <a:pt x="8104" y="3995"/>
                    <a:pt x="8255" y="3911"/>
                  </a:cubicBezTo>
                  <a:cubicBezTo>
                    <a:pt x="8305" y="3878"/>
                    <a:pt x="8355" y="3845"/>
                    <a:pt x="8388" y="3794"/>
                  </a:cubicBezTo>
                  <a:cubicBezTo>
                    <a:pt x="8388" y="3794"/>
                    <a:pt x="8388" y="3793"/>
                    <a:pt x="8387" y="3793"/>
                  </a:cubicBezTo>
                  <a:cubicBezTo>
                    <a:pt x="8367" y="3793"/>
                    <a:pt x="8167" y="3938"/>
                    <a:pt x="7787" y="4112"/>
                  </a:cubicBezTo>
                  <a:cubicBezTo>
                    <a:pt x="7202" y="4346"/>
                    <a:pt x="6584" y="4463"/>
                    <a:pt x="5966" y="4463"/>
                  </a:cubicBezTo>
                  <a:cubicBezTo>
                    <a:pt x="5047" y="4463"/>
                    <a:pt x="4161" y="4162"/>
                    <a:pt x="3409" y="3627"/>
                  </a:cubicBezTo>
                  <a:cubicBezTo>
                    <a:pt x="3166" y="3450"/>
                    <a:pt x="2949" y="3240"/>
                    <a:pt x="2764" y="3006"/>
                  </a:cubicBezTo>
                  <a:lnTo>
                    <a:pt x="2764" y="3006"/>
                  </a:lnTo>
                  <a:cubicBezTo>
                    <a:pt x="3099" y="2925"/>
                    <a:pt x="3420" y="2793"/>
                    <a:pt x="3710" y="2608"/>
                  </a:cubicBezTo>
                  <a:cubicBezTo>
                    <a:pt x="4178" y="2374"/>
                    <a:pt x="4529" y="1957"/>
                    <a:pt x="4679" y="1455"/>
                  </a:cubicBezTo>
                  <a:cubicBezTo>
                    <a:pt x="4746" y="1188"/>
                    <a:pt x="4729" y="887"/>
                    <a:pt x="4612" y="637"/>
                  </a:cubicBezTo>
                  <a:cubicBezTo>
                    <a:pt x="4462" y="353"/>
                    <a:pt x="4228" y="152"/>
                    <a:pt x="3944" y="68"/>
                  </a:cubicBezTo>
                  <a:cubicBezTo>
                    <a:pt x="3802" y="23"/>
                    <a:pt x="3657" y="0"/>
                    <a:pt x="35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348;p35">
              <a:extLst>
                <a:ext uri="{FF2B5EF4-FFF2-40B4-BE49-F238E27FC236}">
                  <a16:creationId xmlns:a16="http://schemas.microsoft.com/office/drawing/2014/main" id="{21F674EF-B213-479B-844D-81B86543D6D4}"/>
                </a:ext>
              </a:extLst>
            </p:cNvPr>
            <p:cNvSpPr/>
            <p:nvPr/>
          </p:nvSpPr>
          <p:spPr>
            <a:xfrm>
              <a:off x="7807626" y="2785491"/>
              <a:ext cx="506891" cy="173966"/>
            </a:xfrm>
            <a:custGeom>
              <a:avLst/>
              <a:gdLst/>
              <a:ahLst/>
              <a:cxnLst/>
              <a:rect l="l" t="t" r="r" b="b"/>
              <a:pathLst>
                <a:path w="15807" h="5425" extrusionOk="0">
                  <a:moveTo>
                    <a:pt x="10557" y="145"/>
                  </a:moveTo>
                  <a:cubicBezTo>
                    <a:pt x="10701" y="145"/>
                    <a:pt x="10845" y="189"/>
                    <a:pt x="10961" y="274"/>
                  </a:cubicBezTo>
                  <a:cubicBezTo>
                    <a:pt x="11162" y="408"/>
                    <a:pt x="11295" y="608"/>
                    <a:pt x="11362" y="842"/>
                  </a:cubicBezTo>
                  <a:cubicBezTo>
                    <a:pt x="11512" y="1343"/>
                    <a:pt x="11512" y="1861"/>
                    <a:pt x="11345" y="2362"/>
                  </a:cubicBezTo>
                  <a:cubicBezTo>
                    <a:pt x="11260" y="2657"/>
                    <a:pt x="11142" y="2941"/>
                    <a:pt x="10991" y="3208"/>
                  </a:cubicBezTo>
                  <a:lnTo>
                    <a:pt x="10991" y="3208"/>
                  </a:lnTo>
                  <a:cubicBezTo>
                    <a:pt x="10695" y="2982"/>
                    <a:pt x="10428" y="2712"/>
                    <a:pt x="10176" y="2413"/>
                  </a:cubicBezTo>
                  <a:cubicBezTo>
                    <a:pt x="9892" y="2095"/>
                    <a:pt x="9725" y="1694"/>
                    <a:pt x="9674" y="1260"/>
                  </a:cubicBezTo>
                  <a:cubicBezTo>
                    <a:pt x="9641" y="792"/>
                    <a:pt x="9892" y="374"/>
                    <a:pt x="10309" y="190"/>
                  </a:cubicBezTo>
                  <a:cubicBezTo>
                    <a:pt x="10389" y="160"/>
                    <a:pt x="10473" y="145"/>
                    <a:pt x="10557" y="145"/>
                  </a:cubicBezTo>
                  <a:close/>
                  <a:moveTo>
                    <a:pt x="4312" y="798"/>
                  </a:moveTo>
                  <a:cubicBezTo>
                    <a:pt x="4422" y="798"/>
                    <a:pt x="4534" y="819"/>
                    <a:pt x="4645" y="859"/>
                  </a:cubicBezTo>
                  <a:cubicBezTo>
                    <a:pt x="5063" y="1026"/>
                    <a:pt x="5380" y="1393"/>
                    <a:pt x="5464" y="1844"/>
                  </a:cubicBezTo>
                  <a:cubicBezTo>
                    <a:pt x="5547" y="2279"/>
                    <a:pt x="5497" y="2713"/>
                    <a:pt x="5347" y="3114"/>
                  </a:cubicBezTo>
                  <a:cubicBezTo>
                    <a:pt x="5197" y="3499"/>
                    <a:pt x="4979" y="3833"/>
                    <a:pt x="4695" y="4117"/>
                  </a:cubicBezTo>
                  <a:cubicBezTo>
                    <a:pt x="4672" y="4141"/>
                    <a:pt x="4648" y="4165"/>
                    <a:pt x="4624" y="4188"/>
                  </a:cubicBezTo>
                  <a:lnTo>
                    <a:pt x="4624" y="4188"/>
                  </a:lnTo>
                  <a:cubicBezTo>
                    <a:pt x="4575" y="4149"/>
                    <a:pt x="4526" y="4108"/>
                    <a:pt x="4478" y="4067"/>
                  </a:cubicBezTo>
                  <a:cubicBezTo>
                    <a:pt x="4060" y="3733"/>
                    <a:pt x="3709" y="3298"/>
                    <a:pt x="3476" y="2814"/>
                  </a:cubicBezTo>
                  <a:cubicBezTo>
                    <a:pt x="3225" y="2362"/>
                    <a:pt x="3225" y="1811"/>
                    <a:pt x="3459" y="1360"/>
                  </a:cubicBezTo>
                  <a:cubicBezTo>
                    <a:pt x="3559" y="1143"/>
                    <a:pt x="3743" y="976"/>
                    <a:pt x="3960" y="875"/>
                  </a:cubicBezTo>
                  <a:cubicBezTo>
                    <a:pt x="4074" y="823"/>
                    <a:pt x="4192" y="798"/>
                    <a:pt x="4312" y="798"/>
                  </a:cubicBezTo>
                  <a:close/>
                  <a:moveTo>
                    <a:pt x="10568" y="0"/>
                  </a:moveTo>
                  <a:cubicBezTo>
                    <a:pt x="10469" y="0"/>
                    <a:pt x="10370" y="19"/>
                    <a:pt x="10276" y="57"/>
                  </a:cubicBezTo>
                  <a:cubicBezTo>
                    <a:pt x="9791" y="257"/>
                    <a:pt x="9507" y="742"/>
                    <a:pt x="9541" y="1260"/>
                  </a:cubicBezTo>
                  <a:cubicBezTo>
                    <a:pt x="9591" y="1711"/>
                    <a:pt x="9791" y="2145"/>
                    <a:pt x="10092" y="2479"/>
                  </a:cubicBezTo>
                  <a:cubicBezTo>
                    <a:pt x="10348" y="2799"/>
                    <a:pt x="10635" y="3073"/>
                    <a:pt x="10937" y="3301"/>
                  </a:cubicBezTo>
                  <a:lnTo>
                    <a:pt x="10937" y="3301"/>
                  </a:lnTo>
                  <a:cubicBezTo>
                    <a:pt x="10836" y="3469"/>
                    <a:pt x="10721" y="3630"/>
                    <a:pt x="10593" y="3783"/>
                  </a:cubicBezTo>
                  <a:cubicBezTo>
                    <a:pt x="9858" y="4668"/>
                    <a:pt x="8772" y="5186"/>
                    <a:pt x="7619" y="5220"/>
                  </a:cubicBezTo>
                  <a:cubicBezTo>
                    <a:pt x="7597" y="5220"/>
                    <a:pt x="7575" y="5220"/>
                    <a:pt x="7553" y="5220"/>
                  </a:cubicBezTo>
                  <a:cubicBezTo>
                    <a:pt x="6526" y="5220"/>
                    <a:pt x="5529" y="4876"/>
                    <a:pt x="4716" y="4260"/>
                  </a:cubicBezTo>
                  <a:lnTo>
                    <a:pt x="4716" y="4260"/>
                  </a:lnTo>
                  <a:cubicBezTo>
                    <a:pt x="4737" y="4240"/>
                    <a:pt x="4758" y="4220"/>
                    <a:pt x="4779" y="4200"/>
                  </a:cubicBezTo>
                  <a:cubicBezTo>
                    <a:pt x="5063" y="3900"/>
                    <a:pt x="5297" y="3549"/>
                    <a:pt x="5447" y="3164"/>
                  </a:cubicBezTo>
                  <a:cubicBezTo>
                    <a:pt x="5631" y="2730"/>
                    <a:pt x="5664" y="2279"/>
                    <a:pt x="5581" y="1828"/>
                  </a:cubicBezTo>
                  <a:cubicBezTo>
                    <a:pt x="5497" y="1326"/>
                    <a:pt x="5163" y="909"/>
                    <a:pt x="4679" y="725"/>
                  </a:cubicBezTo>
                  <a:cubicBezTo>
                    <a:pt x="4559" y="685"/>
                    <a:pt x="4436" y="664"/>
                    <a:pt x="4312" y="664"/>
                  </a:cubicBezTo>
                  <a:cubicBezTo>
                    <a:pt x="4177" y="664"/>
                    <a:pt x="4041" y="689"/>
                    <a:pt x="3910" y="742"/>
                  </a:cubicBezTo>
                  <a:cubicBezTo>
                    <a:pt x="3659" y="859"/>
                    <a:pt x="3459" y="1059"/>
                    <a:pt x="3325" y="1293"/>
                  </a:cubicBezTo>
                  <a:cubicBezTo>
                    <a:pt x="3192" y="1527"/>
                    <a:pt x="3125" y="1794"/>
                    <a:pt x="3141" y="2078"/>
                  </a:cubicBezTo>
                  <a:cubicBezTo>
                    <a:pt x="3141" y="2362"/>
                    <a:pt x="3225" y="2630"/>
                    <a:pt x="3342" y="2880"/>
                  </a:cubicBezTo>
                  <a:cubicBezTo>
                    <a:pt x="3593" y="3382"/>
                    <a:pt x="3943" y="3816"/>
                    <a:pt x="4378" y="4184"/>
                  </a:cubicBezTo>
                  <a:cubicBezTo>
                    <a:pt x="4422" y="4221"/>
                    <a:pt x="4467" y="4258"/>
                    <a:pt x="4512" y="4294"/>
                  </a:cubicBezTo>
                  <a:lnTo>
                    <a:pt x="4512" y="4294"/>
                  </a:lnTo>
                  <a:cubicBezTo>
                    <a:pt x="4059" y="4701"/>
                    <a:pt x="3511" y="4989"/>
                    <a:pt x="2924" y="5136"/>
                  </a:cubicBezTo>
                  <a:cubicBezTo>
                    <a:pt x="2406" y="5286"/>
                    <a:pt x="1888" y="5353"/>
                    <a:pt x="1354" y="5370"/>
                  </a:cubicBezTo>
                  <a:cubicBezTo>
                    <a:pt x="1209" y="5376"/>
                    <a:pt x="1075" y="5377"/>
                    <a:pt x="953" y="5377"/>
                  </a:cubicBezTo>
                  <a:cubicBezTo>
                    <a:pt x="708" y="5377"/>
                    <a:pt x="507" y="5370"/>
                    <a:pt x="351" y="5370"/>
                  </a:cubicBezTo>
                  <a:lnTo>
                    <a:pt x="100" y="5353"/>
                  </a:lnTo>
                  <a:lnTo>
                    <a:pt x="0" y="5353"/>
                  </a:lnTo>
                  <a:cubicBezTo>
                    <a:pt x="34" y="5370"/>
                    <a:pt x="67" y="5370"/>
                    <a:pt x="100" y="5370"/>
                  </a:cubicBezTo>
                  <a:lnTo>
                    <a:pt x="351" y="5387"/>
                  </a:lnTo>
                  <a:cubicBezTo>
                    <a:pt x="540" y="5400"/>
                    <a:pt x="795" y="5425"/>
                    <a:pt x="1116" y="5425"/>
                  </a:cubicBezTo>
                  <a:cubicBezTo>
                    <a:pt x="1191" y="5425"/>
                    <a:pt x="1271" y="5423"/>
                    <a:pt x="1354" y="5420"/>
                  </a:cubicBezTo>
                  <a:cubicBezTo>
                    <a:pt x="1888" y="5420"/>
                    <a:pt x="2423" y="5353"/>
                    <a:pt x="2941" y="5220"/>
                  </a:cubicBezTo>
                  <a:cubicBezTo>
                    <a:pt x="3549" y="5071"/>
                    <a:pt x="4118" y="4778"/>
                    <a:pt x="4601" y="4363"/>
                  </a:cubicBezTo>
                  <a:lnTo>
                    <a:pt x="4601" y="4363"/>
                  </a:lnTo>
                  <a:cubicBezTo>
                    <a:pt x="5449" y="5006"/>
                    <a:pt x="6486" y="5370"/>
                    <a:pt x="7553" y="5370"/>
                  </a:cubicBezTo>
                  <a:cubicBezTo>
                    <a:pt x="7575" y="5370"/>
                    <a:pt x="7597" y="5370"/>
                    <a:pt x="7619" y="5370"/>
                  </a:cubicBezTo>
                  <a:cubicBezTo>
                    <a:pt x="9071" y="5360"/>
                    <a:pt x="10355" y="4510"/>
                    <a:pt x="11050" y="3384"/>
                  </a:cubicBezTo>
                  <a:lnTo>
                    <a:pt x="11050" y="3384"/>
                  </a:lnTo>
                  <a:cubicBezTo>
                    <a:pt x="11995" y="4059"/>
                    <a:pt x="13105" y="4422"/>
                    <a:pt x="14252" y="4422"/>
                  </a:cubicBezTo>
                  <a:cubicBezTo>
                    <a:pt x="14325" y="4422"/>
                    <a:pt x="14397" y="4420"/>
                    <a:pt x="14470" y="4418"/>
                  </a:cubicBezTo>
                  <a:cubicBezTo>
                    <a:pt x="14804" y="4418"/>
                    <a:pt x="15138" y="4367"/>
                    <a:pt x="15472" y="4284"/>
                  </a:cubicBezTo>
                  <a:cubicBezTo>
                    <a:pt x="15573" y="4267"/>
                    <a:pt x="15656" y="4234"/>
                    <a:pt x="15723" y="4217"/>
                  </a:cubicBezTo>
                  <a:cubicBezTo>
                    <a:pt x="15756" y="4217"/>
                    <a:pt x="15773" y="4200"/>
                    <a:pt x="15807" y="4184"/>
                  </a:cubicBezTo>
                  <a:lnTo>
                    <a:pt x="15807" y="4184"/>
                  </a:lnTo>
                  <a:cubicBezTo>
                    <a:pt x="15372" y="4301"/>
                    <a:pt x="14921" y="4351"/>
                    <a:pt x="14470" y="4367"/>
                  </a:cubicBezTo>
                  <a:cubicBezTo>
                    <a:pt x="14424" y="4369"/>
                    <a:pt x="14379" y="4370"/>
                    <a:pt x="14334" y="4370"/>
                  </a:cubicBezTo>
                  <a:cubicBezTo>
                    <a:pt x="13847" y="4370"/>
                    <a:pt x="13375" y="4289"/>
                    <a:pt x="12916" y="4167"/>
                  </a:cubicBezTo>
                  <a:cubicBezTo>
                    <a:pt x="12255" y="3990"/>
                    <a:pt x="11656" y="3703"/>
                    <a:pt x="11105" y="3293"/>
                  </a:cubicBezTo>
                  <a:lnTo>
                    <a:pt x="11105" y="3293"/>
                  </a:lnTo>
                  <a:cubicBezTo>
                    <a:pt x="11554" y="2521"/>
                    <a:pt x="11728" y="1629"/>
                    <a:pt x="11496" y="792"/>
                  </a:cubicBezTo>
                  <a:cubicBezTo>
                    <a:pt x="11412" y="541"/>
                    <a:pt x="11262" y="307"/>
                    <a:pt x="11045" y="157"/>
                  </a:cubicBezTo>
                  <a:cubicBezTo>
                    <a:pt x="10898" y="52"/>
                    <a:pt x="10733" y="0"/>
                    <a:pt x="1056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349;p35">
              <a:extLst>
                <a:ext uri="{FF2B5EF4-FFF2-40B4-BE49-F238E27FC236}">
                  <a16:creationId xmlns:a16="http://schemas.microsoft.com/office/drawing/2014/main" id="{41694D98-52EF-44CC-8C50-72B622240713}"/>
                </a:ext>
              </a:extLst>
            </p:cNvPr>
            <p:cNvSpPr/>
            <p:nvPr/>
          </p:nvSpPr>
          <p:spPr>
            <a:xfrm>
              <a:off x="7750290" y="2283346"/>
              <a:ext cx="447438" cy="157323"/>
            </a:xfrm>
            <a:custGeom>
              <a:avLst/>
              <a:gdLst/>
              <a:ahLst/>
              <a:cxnLst/>
              <a:rect l="l" t="t" r="r" b="b"/>
              <a:pathLst>
                <a:path w="13953" h="4906" extrusionOk="0">
                  <a:moveTo>
                    <a:pt x="6905" y="145"/>
                  </a:moveTo>
                  <a:cubicBezTo>
                    <a:pt x="7275" y="145"/>
                    <a:pt x="7634" y="299"/>
                    <a:pt x="7887" y="578"/>
                  </a:cubicBezTo>
                  <a:cubicBezTo>
                    <a:pt x="8037" y="745"/>
                    <a:pt x="8104" y="979"/>
                    <a:pt x="8087" y="1213"/>
                  </a:cubicBezTo>
                  <a:cubicBezTo>
                    <a:pt x="8054" y="1430"/>
                    <a:pt x="7970" y="1647"/>
                    <a:pt x="7837" y="1831"/>
                  </a:cubicBezTo>
                  <a:cubicBezTo>
                    <a:pt x="7569" y="2198"/>
                    <a:pt x="7218" y="2482"/>
                    <a:pt x="6801" y="2666"/>
                  </a:cubicBezTo>
                  <a:cubicBezTo>
                    <a:pt x="6553" y="2785"/>
                    <a:pt x="6297" y="2886"/>
                    <a:pt x="6036" y="2969"/>
                  </a:cubicBezTo>
                  <a:lnTo>
                    <a:pt x="6036" y="2969"/>
                  </a:lnTo>
                  <a:cubicBezTo>
                    <a:pt x="5982" y="2903"/>
                    <a:pt x="5931" y="2836"/>
                    <a:pt x="5882" y="2767"/>
                  </a:cubicBezTo>
                  <a:cubicBezTo>
                    <a:pt x="5581" y="2315"/>
                    <a:pt x="5481" y="1764"/>
                    <a:pt x="5581" y="1229"/>
                  </a:cubicBezTo>
                  <a:cubicBezTo>
                    <a:pt x="5681" y="728"/>
                    <a:pt x="6049" y="310"/>
                    <a:pt x="6550" y="193"/>
                  </a:cubicBezTo>
                  <a:cubicBezTo>
                    <a:pt x="6667" y="161"/>
                    <a:pt x="6787" y="145"/>
                    <a:pt x="6905" y="145"/>
                  </a:cubicBezTo>
                  <a:close/>
                  <a:moveTo>
                    <a:pt x="11854" y="481"/>
                  </a:moveTo>
                  <a:cubicBezTo>
                    <a:pt x="12029" y="481"/>
                    <a:pt x="12205" y="524"/>
                    <a:pt x="12365" y="611"/>
                  </a:cubicBezTo>
                  <a:cubicBezTo>
                    <a:pt x="12766" y="795"/>
                    <a:pt x="13050" y="1179"/>
                    <a:pt x="13100" y="1630"/>
                  </a:cubicBezTo>
                  <a:cubicBezTo>
                    <a:pt x="13183" y="2098"/>
                    <a:pt x="13083" y="2566"/>
                    <a:pt x="12849" y="2984"/>
                  </a:cubicBezTo>
                  <a:cubicBezTo>
                    <a:pt x="12644" y="3344"/>
                    <a:pt x="12353" y="3654"/>
                    <a:pt x="12003" y="3899"/>
                  </a:cubicBezTo>
                  <a:lnTo>
                    <a:pt x="12003" y="3899"/>
                  </a:lnTo>
                  <a:cubicBezTo>
                    <a:pt x="11847" y="3763"/>
                    <a:pt x="11699" y="3618"/>
                    <a:pt x="11563" y="3468"/>
                  </a:cubicBezTo>
                  <a:cubicBezTo>
                    <a:pt x="11346" y="3234"/>
                    <a:pt x="11162" y="2967"/>
                    <a:pt x="11011" y="2683"/>
                  </a:cubicBezTo>
                  <a:cubicBezTo>
                    <a:pt x="10844" y="2382"/>
                    <a:pt x="10744" y="2031"/>
                    <a:pt x="10744" y="1680"/>
                  </a:cubicBezTo>
                  <a:cubicBezTo>
                    <a:pt x="10744" y="1296"/>
                    <a:pt x="10928" y="945"/>
                    <a:pt x="11212" y="695"/>
                  </a:cubicBezTo>
                  <a:cubicBezTo>
                    <a:pt x="11401" y="553"/>
                    <a:pt x="11627" y="481"/>
                    <a:pt x="11854" y="481"/>
                  </a:cubicBezTo>
                  <a:close/>
                  <a:moveTo>
                    <a:pt x="6874" y="0"/>
                  </a:moveTo>
                  <a:cubicBezTo>
                    <a:pt x="6754" y="0"/>
                    <a:pt x="6634" y="14"/>
                    <a:pt x="6517" y="43"/>
                  </a:cubicBezTo>
                  <a:cubicBezTo>
                    <a:pt x="6249" y="110"/>
                    <a:pt x="5999" y="244"/>
                    <a:pt x="5815" y="461"/>
                  </a:cubicBezTo>
                  <a:cubicBezTo>
                    <a:pt x="5631" y="678"/>
                    <a:pt x="5497" y="929"/>
                    <a:pt x="5431" y="1196"/>
                  </a:cubicBezTo>
                  <a:cubicBezTo>
                    <a:pt x="5314" y="1764"/>
                    <a:pt x="5431" y="2366"/>
                    <a:pt x="5748" y="2850"/>
                  </a:cubicBezTo>
                  <a:cubicBezTo>
                    <a:pt x="5789" y="2907"/>
                    <a:pt x="5831" y="2963"/>
                    <a:pt x="5875" y="3017"/>
                  </a:cubicBezTo>
                  <a:lnTo>
                    <a:pt x="5875" y="3017"/>
                  </a:lnTo>
                  <a:cubicBezTo>
                    <a:pt x="5411" y="3150"/>
                    <a:pt x="4931" y="3224"/>
                    <a:pt x="4445" y="3234"/>
                  </a:cubicBezTo>
                  <a:cubicBezTo>
                    <a:pt x="4382" y="3236"/>
                    <a:pt x="4320" y="3237"/>
                    <a:pt x="4257" y="3237"/>
                  </a:cubicBezTo>
                  <a:cubicBezTo>
                    <a:pt x="3136" y="3237"/>
                    <a:pt x="2034" y="2953"/>
                    <a:pt x="1053" y="2399"/>
                  </a:cubicBezTo>
                  <a:cubicBezTo>
                    <a:pt x="769" y="2232"/>
                    <a:pt x="502" y="2048"/>
                    <a:pt x="251" y="1848"/>
                  </a:cubicBezTo>
                  <a:cubicBezTo>
                    <a:pt x="184" y="1781"/>
                    <a:pt x="117" y="1714"/>
                    <a:pt x="67" y="1680"/>
                  </a:cubicBezTo>
                  <a:cubicBezTo>
                    <a:pt x="51" y="1664"/>
                    <a:pt x="17" y="1647"/>
                    <a:pt x="0" y="1630"/>
                  </a:cubicBezTo>
                  <a:lnTo>
                    <a:pt x="0" y="1630"/>
                  </a:lnTo>
                  <a:cubicBezTo>
                    <a:pt x="17" y="1647"/>
                    <a:pt x="34" y="1664"/>
                    <a:pt x="51" y="1697"/>
                  </a:cubicBezTo>
                  <a:lnTo>
                    <a:pt x="234" y="1864"/>
                  </a:lnTo>
                  <a:cubicBezTo>
                    <a:pt x="485" y="2081"/>
                    <a:pt x="736" y="2282"/>
                    <a:pt x="1020" y="2449"/>
                  </a:cubicBezTo>
                  <a:cubicBezTo>
                    <a:pt x="2004" y="3036"/>
                    <a:pt x="3123" y="3337"/>
                    <a:pt x="4264" y="3337"/>
                  </a:cubicBezTo>
                  <a:cubicBezTo>
                    <a:pt x="4324" y="3337"/>
                    <a:pt x="4385" y="3336"/>
                    <a:pt x="4445" y="3335"/>
                  </a:cubicBezTo>
                  <a:cubicBezTo>
                    <a:pt x="4958" y="3324"/>
                    <a:pt x="5464" y="3251"/>
                    <a:pt x="5956" y="3115"/>
                  </a:cubicBezTo>
                  <a:lnTo>
                    <a:pt x="5956" y="3115"/>
                  </a:lnTo>
                  <a:cubicBezTo>
                    <a:pt x="6260" y="3468"/>
                    <a:pt x="6634" y="3768"/>
                    <a:pt x="7051" y="3970"/>
                  </a:cubicBezTo>
                  <a:cubicBezTo>
                    <a:pt x="7936" y="4434"/>
                    <a:pt x="8909" y="4671"/>
                    <a:pt x="9893" y="4671"/>
                  </a:cubicBezTo>
                  <a:cubicBezTo>
                    <a:pt x="10043" y="4671"/>
                    <a:pt x="10193" y="4666"/>
                    <a:pt x="10343" y="4655"/>
                  </a:cubicBezTo>
                  <a:cubicBezTo>
                    <a:pt x="10967" y="4598"/>
                    <a:pt x="11564" y="4381"/>
                    <a:pt x="12055" y="4040"/>
                  </a:cubicBezTo>
                  <a:lnTo>
                    <a:pt x="12055" y="4040"/>
                  </a:lnTo>
                  <a:cubicBezTo>
                    <a:pt x="12260" y="4200"/>
                    <a:pt x="12479" y="4344"/>
                    <a:pt x="12716" y="4471"/>
                  </a:cubicBezTo>
                  <a:cubicBezTo>
                    <a:pt x="13000" y="4621"/>
                    <a:pt x="13300" y="4738"/>
                    <a:pt x="13618" y="4822"/>
                  </a:cubicBezTo>
                  <a:cubicBezTo>
                    <a:pt x="13718" y="4855"/>
                    <a:pt x="13835" y="4889"/>
                    <a:pt x="13952" y="4905"/>
                  </a:cubicBezTo>
                  <a:cubicBezTo>
                    <a:pt x="13952" y="4889"/>
                    <a:pt x="13835" y="4872"/>
                    <a:pt x="13618" y="4805"/>
                  </a:cubicBezTo>
                  <a:cubicBezTo>
                    <a:pt x="13317" y="4705"/>
                    <a:pt x="13016" y="4571"/>
                    <a:pt x="12732" y="4421"/>
                  </a:cubicBezTo>
                  <a:cubicBezTo>
                    <a:pt x="12518" y="4297"/>
                    <a:pt x="12312" y="4153"/>
                    <a:pt x="12118" y="3995"/>
                  </a:cubicBezTo>
                  <a:lnTo>
                    <a:pt x="12118" y="3995"/>
                  </a:lnTo>
                  <a:cubicBezTo>
                    <a:pt x="12468" y="3740"/>
                    <a:pt x="12761" y="3421"/>
                    <a:pt x="12966" y="3051"/>
                  </a:cubicBezTo>
                  <a:cubicBezTo>
                    <a:pt x="13234" y="2616"/>
                    <a:pt x="13317" y="2098"/>
                    <a:pt x="13234" y="1597"/>
                  </a:cubicBezTo>
                  <a:cubicBezTo>
                    <a:pt x="13167" y="1112"/>
                    <a:pt x="12866" y="695"/>
                    <a:pt x="12415" y="494"/>
                  </a:cubicBezTo>
                  <a:cubicBezTo>
                    <a:pt x="12240" y="407"/>
                    <a:pt x="12039" y="357"/>
                    <a:pt x="11847" y="357"/>
                  </a:cubicBezTo>
                  <a:cubicBezTo>
                    <a:pt x="11819" y="357"/>
                    <a:pt x="11791" y="358"/>
                    <a:pt x="11763" y="361"/>
                  </a:cubicBezTo>
                  <a:cubicBezTo>
                    <a:pt x="11529" y="377"/>
                    <a:pt x="11312" y="461"/>
                    <a:pt x="11145" y="594"/>
                  </a:cubicBezTo>
                  <a:cubicBezTo>
                    <a:pt x="10828" y="862"/>
                    <a:pt x="10644" y="1263"/>
                    <a:pt x="10644" y="1680"/>
                  </a:cubicBezTo>
                  <a:cubicBezTo>
                    <a:pt x="10644" y="2048"/>
                    <a:pt x="10744" y="2416"/>
                    <a:pt x="10928" y="2733"/>
                  </a:cubicBezTo>
                  <a:cubicBezTo>
                    <a:pt x="11078" y="3017"/>
                    <a:pt x="11279" y="3284"/>
                    <a:pt x="11496" y="3518"/>
                  </a:cubicBezTo>
                  <a:cubicBezTo>
                    <a:pt x="11635" y="3671"/>
                    <a:pt x="11782" y="3812"/>
                    <a:pt x="11938" y="3944"/>
                  </a:cubicBezTo>
                  <a:lnTo>
                    <a:pt x="11938" y="3944"/>
                  </a:lnTo>
                  <a:cubicBezTo>
                    <a:pt x="11474" y="4252"/>
                    <a:pt x="10915" y="4449"/>
                    <a:pt x="10326" y="4504"/>
                  </a:cubicBezTo>
                  <a:cubicBezTo>
                    <a:pt x="10180" y="4515"/>
                    <a:pt x="10034" y="4521"/>
                    <a:pt x="9888" y="4521"/>
                  </a:cubicBezTo>
                  <a:cubicBezTo>
                    <a:pt x="8933" y="4521"/>
                    <a:pt x="7990" y="4285"/>
                    <a:pt x="7135" y="3836"/>
                  </a:cubicBezTo>
                  <a:cubicBezTo>
                    <a:pt x="6750" y="3643"/>
                    <a:pt x="6405" y="3382"/>
                    <a:pt x="6121" y="3067"/>
                  </a:cubicBezTo>
                  <a:lnTo>
                    <a:pt x="6121" y="3067"/>
                  </a:lnTo>
                  <a:cubicBezTo>
                    <a:pt x="6374" y="2989"/>
                    <a:pt x="6624" y="2895"/>
                    <a:pt x="6868" y="2783"/>
                  </a:cubicBezTo>
                  <a:cubicBezTo>
                    <a:pt x="7285" y="2583"/>
                    <a:pt x="7670" y="2282"/>
                    <a:pt x="7954" y="1914"/>
                  </a:cubicBezTo>
                  <a:cubicBezTo>
                    <a:pt x="8104" y="1714"/>
                    <a:pt x="8204" y="1480"/>
                    <a:pt x="8221" y="1213"/>
                  </a:cubicBezTo>
                  <a:cubicBezTo>
                    <a:pt x="8238" y="962"/>
                    <a:pt x="8154" y="695"/>
                    <a:pt x="7987" y="477"/>
                  </a:cubicBezTo>
                  <a:cubicBezTo>
                    <a:pt x="7820" y="277"/>
                    <a:pt x="7586" y="127"/>
                    <a:pt x="7319" y="60"/>
                  </a:cubicBezTo>
                  <a:cubicBezTo>
                    <a:pt x="7178" y="22"/>
                    <a:pt x="7027" y="0"/>
                    <a:pt x="687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350;p35">
              <a:extLst>
                <a:ext uri="{FF2B5EF4-FFF2-40B4-BE49-F238E27FC236}">
                  <a16:creationId xmlns:a16="http://schemas.microsoft.com/office/drawing/2014/main" id="{DF3E6E2A-184F-408D-BD7C-17A75C68B09C}"/>
                </a:ext>
              </a:extLst>
            </p:cNvPr>
            <p:cNvSpPr/>
            <p:nvPr/>
          </p:nvSpPr>
          <p:spPr>
            <a:xfrm>
              <a:off x="7068759" y="2434191"/>
              <a:ext cx="844433" cy="396899"/>
            </a:xfrm>
            <a:custGeom>
              <a:avLst/>
              <a:gdLst/>
              <a:ahLst/>
              <a:cxnLst/>
              <a:rect l="l" t="t" r="r" b="b"/>
              <a:pathLst>
                <a:path w="26333" h="12377" extrusionOk="0">
                  <a:moveTo>
                    <a:pt x="21437" y="1"/>
                  </a:moveTo>
                  <a:cubicBezTo>
                    <a:pt x="21437" y="1"/>
                    <a:pt x="18597" y="7269"/>
                    <a:pt x="17828" y="7336"/>
                  </a:cubicBezTo>
                  <a:cubicBezTo>
                    <a:pt x="17331" y="7381"/>
                    <a:pt x="16829" y="7401"/>
                    <a:pt x="16329" y="7401"/>
                  </a:cubicBezTo>
                  <a:cubicBezTo>
                    <a:pt x="12579" y="7401"/>
                    <a:pt x="8903" y="6252"/>
                    <a:pt x="7502" y="5765"/>
                  </a:cubicBezTo>
                  <a:cubicBezTo>
                    <a:pt x="7335" y="5581"/>
                    <a:pt x="7151" y="5364"/>
                    <a:pt x="6951" y="5097"/>
                  </a:cubicBezTo>
                  <a:cubicBezTo>
                    <a:pt x="6784" y="4880"/>
                    <a:pt x="6633" y="4612"/>
                    <a:pt x="6550" y="4345"/>
                  </a:cubicBezTo>
                  <a:cubicBezTo>
                    <a:pt x="6433" y="4011"/>
                    <a:pt x="6349" y="3660"/>
                    <a:pt x="6333" y="3292"/>
                  </a:cubicBezTo>
                  <a:cubicBezTo>
                    <a:pt x="6344" y="3087"/>
                    <a:pt x="6176" y="2936"/>
                    <a:pt x="5999" y="2936"/>
                  </a:cubicBezTo>
                  <a:cubicBezTo>
                    <a:pt x="5917" y="2936"/>
                    <a:pt x="5833" y="2968"/>
                    <a:pt x="5765" y="3042"/>
                  </a:cubicBezTo>
                  <a:cubicBezTo>
                    <a:pt x="5581" y="3276"/>
                    <a:pt x="5531" y="4178"/>
                    <a:pt x="5948" y="5147"/>
                  </a:cubicBezTo>
                  <a:cubicBezTo>
                    <a:pt x="6100" y="5506"/>
                    <a:pt x="6000" y="5630"/>
                    <a:pt x="5785" y="5630"/>
                  </a:cubicBezTo>
                  <a:cubicBezTo>
                    <a:pt x="5410" y="5630"/>
                    <a:pt x="4684" y="5250"/>
                    <a:pt x="4344" y="5080"/>
                  </a:cubicBezTo>
                  <a:cubicBezTo>
                    <a:pt x="3826" y="4829"/>
                    <a:pt x="2276" y="4135"/>
                    <a:pt x="1924" y="4135"/>
                  </a:cubicBezTo>
                  <a:cubicBezTo>
                    <a:pt x="1901" y="4135"/>
                    <a:pt x="1884" y="4138"/>
                    <a:pt x="1871" y="4144"/>
                  </a:cubicBezTo>
                  <a:cubicBezTo>
                    <a:pt x="1554" y="4295"/>
                    <a:pt x="1654" y="4662"/>
                    <a:pt x="2189" y="4913"/>
                  </a:cubicBezTo>
                  <a:cubicBezTo>
                    <a:pt x="2757" y="5180"/>
                    <a:pt x="4328" y="6066"/>
                    <a:pt x="4177" y="6350"/>
                  </a:cubicBezTo>
                  <a:cubicBezTo>
                    <a:pt x="4164" y="6376"/>
                    <a:pt x="4129" y="6387"/>
                    <a:pt x="4077" y="6387"/>
                  </a:cubicBezTo>
                  <a:cubicBezTo>
                    <a:pt x="3553" y="6387"/>
                    <a:pt x="1270" y="5197"/>
                    <a:pt x="1270" y="5197"/>
                  </a:cubicBezTo>
                  <a:cubicBezTo>
                    <a:pt x="1270" y="5197"/>
                    <a:pt x="996" y="4991"/>
                    <a:pt x="772" y="4991"/>
                  </a:cubicBezTo>
                  <a:cubicBezTo>
                    <a:pt x="684" y="4991"/>
                    <a:pt x="604" y="5024"/>
                    <a:pt x="551" y="5114"/>
                  </a:cubicBezTo>
                  <a:cubicBezTo>
                    <a:pt x="201" y="5698"/>
                    <a:pt x="3225" y="6985"/>
                    <a:pt x="3526" y="7102"/>
                  </a:cubicBezTo>
                  <a:cubicBezTo>
                    <a:pt x="3699" y="7174"/>
                    <a:pt x="3597" y="7422"/>
                    <a:pt x="3426" y="7422"/>
                  </a:cubicBezTo>
                  <a:cubicBezTo>
                    <a:pt x="3399" y="7422"/>
                    <a:pt x="3371" y="7416"/>
                    <a:pt x="3342" y="7403"/>
                  </a:cubicBezTo>
                  <a:cubicBezTo>
                    <a:pt x="3162" y="7320"/>
                    <a:pt x="1429" y="6357"/>
                    <a:pt x="636" y="6357"/>
                  </a:cubicBezTo>
                  <a:cubicBezTo>
                    <a:pt x="470" y="6357"/>
                    <a:pt x="345" y="6399"/>
                    <a:pt x="284" y="6500"/>
                  </a:cubicBezTo>
                  <a:cubicBezTo>
                    <a:pt x="0" y="6935"/>
                    <a:pt x="2757" y="7586"/>
                    <a:pt x="3125" y="8154"/>
                  </a:cubicBezTo>
                  <a:cubicBezTo>
                    <a:pt x="3192" y="8266"/>
                    <a:pt x="3158" y="8310"/>
                    <a:pt x="3058" y="8310"/>
                  </a:cubicBezTo>
                  <a:cubicBezTo>
                    <a:pt x="2712" y="8310"/>
                    <a:pt x="1579" y="7796"/>
                    <a:pt x="1070" y="7796"/>
                  </a:cubicBezTo>
                  <a:cubicBezTo>
                    <a:pt x="954" y="7796"/>
                    <a:pt x="870" y="7822"/>
                    <a:pt x="836" y="7887"/>
                  </a:cubicBezTo>
                  <a:cubicBezTo>
                    <a:pt x="735" y="8054"/>
                    <a:pt x="685" y="8188"/>
                    <a:pt x="2172" y="8723"/>
                  </a:cubicBezTo>
                  <a:cubicBezTo>
                    <a:pt x="3258" y="9073"/>
                    <a:pt x="4361" y="9341"/>
                    <a:pt x="5480" y="9575"/>
                  </a:cubicBezTo>
                  <a:lnTo>
                    <a:pt x="5480" y="9591"/>
                  </a:lnTo>
                  <a:cubicBezTo>
                    <a:pt x="5480" y="9591"/>
                    <a:pt x="11741" y="12376"/>
                    <a:pt x="16929" y="12376"/>
                  </a:cubicBezTo>
                  <a:cubicBezTo>
                    <a:pt x="19523" y="12376"/>
                    <a:pt x="21849" y="11680"/>
                    <a:pt x="22991" y="9591"/>
                  </a:cubicBezTo>
                  <a:cubicBezTo>
                    <a:pt x="24294" y="7219"/>
                    <a:pt x="25414" y="4746"/>
                    <a:pt x="26333" y="2223"/>
                  </a:cubicBezTo>
                  <a:lnTo>
                    <a:pt x="21437" y="1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351;p35">
              <a:extLst>
                <a:ext uri="{FF2B5EF4-FFF2-40B4-BE49-F238E27FC236}">
                  <a16:creationId xmlns:a16="http://schemas.microsoft.com/office/drawing/2014/main" id="{2A9ABEE1-E3EC-4494-B155-9C33C82A24DC}"/>
                </a:ext>
              </a:extLst>
            </p:cNvPr>
            <p:cNvSpPr/>
            <p:nvPr/>
          </p:nvSpPr>
          <p:spPr>
            <a:xfrm>
              <a:off x="8006413" y="3047161"/>
              <a:ext cx="34312" cy="32164"/>
            </a:xfrm>
            <a:custGeom>
              <a:avLst/>
              <a:gdLst/>
              <a:ahLst/>
              <a:cxnLst/>
              <a:rect l="l" t="t" r="r" b="b"/>
              <a:pathLst>
                <a:path w="1070" h="1003" extrusionOk="0">
                  <a:moveTo>
                    <a:pt x="501" y="0"/>
                  </a:moveTo>
                  <a:cubicBezTo>
                    <a:pt x="384" y="0"/>
                    <a:pt x="284" y="50"/>
                    <a:pt x="201" y="134"/>
                  </a:cubicBezTo>
                  <a:cubicBezTo>
                    <a:pt x="67" y="251"/>
                    <a:pt x="0" y="418"/>
                    <a:pt x="17" y="585"/>
                  </a:cubicBezTo>
                  <a:cubicBezTo>
                    <a:pt x="84" y="855"/>
                    <a:pt x="318" y="1002"/>
                    <a:pt x="552" y="1002"/>
                  </a:cubicBezTo>
                  <a:cubicBezTo>
                    <a:pt x="724" y="1002"/>
                    <a:pt x="896" y="922"/>
                    <a:pt x="1003" y="752"/>
                  </a:cubicBezTo>
                  <a:cubicBezTo>
                    <a:pt x="1069" y="585"/>
                    <a:pt x="1069" y="401"/>
                    <a:pt x="986" y="251"/>
                  </a:cubicBezTo>
                  <a:cubicBezTo>
                    <a:pt x="936" y="151"/>
                    <a:pt x="836" y="84"/>
                    <a:pt x="735" y="34"/>
                  </a:cubicBezTo>
                  <a:cubicBezTo>
                    <a:pt x="702" y="25"/>
                    <a:pt x="673" y="21"/>
                    <a:pt x="652" y="21"/>
                  </a:cubicBezTo>
                  <a:cubicBezTo>
                    <a:pt x="631" y="21"/>
                    <a:pt x="618" y="25"/>
                    <a:pt x="618" y="34"/>
                  </a:cubicBezTo>
                  <a:cubicBezTo>
                    <a:pt x="618" y="50"/>
                    <a:pt x="785" y="84"/>
                    <a:pt x="886" y="301"/>
                  </a:cubicBezTo>
                  <a:cubicBezTo>
                    <a:pt x="936" y="418"/>
                    <a:pt x="936" y="568"/>
                    <a:pt x="886" y="685"/>
                  </a:cubicBezTo>
                  <a:cubicBezTo>
                    <a:pt x="802" y="804"/>
                    <a:pt x="677" y="859"/>
                    <a:pt x="553" y="859"/>
                  </a:cubicBezTo>
                  <a:cubicBezTo>
                    <a:pt x="380" y="859"/>
                    <a:pt x="209" y="753"/>
                    <a:pt x="150" y="568"/>
                  </a:cubicBezTo>
                  <a:cubicBezTo>
                    <a:pt x="134" y="435"/>
                    <a:pt x="184" y="301"/>
                    <a:pt x="267" y="201"/>
                  </a:cubicBezTo>
                  <a:cubicBezTo>
                    <a:pt x="368" y="117"/>
                    <a:pt x="485" y="50"/>
                    <a:pt x="618" y="34"/>
                  </a:cubicBezTo>
                  <a:cubicBezTo>
                    <a:pt x="618" y="17"/>
                    <a:pt x="568" y="0"/>
                    <a:pt x="5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352;p35">
              <a:extLst>
                <a:ext uri="{FF2B5EF4-FFF2-40B4-BE49-F238E27FC236}">
                  <a16:creationId xmlns:a16="http://schemas.microsoft.com/office/drawing/2014/main" id="{CC41240B-FB43-4E23-A2EE-D31718228133}"/>
                </a:ext>
              </a:extLst>
            </p:cNvPr>
            <p:cNvSpPr/>
            <p:nvPr/>
          </p:nvSpPr>
          <p:spPr>
            <a:xfrm>
              <a:off x="7300222" y="2403118"/>
              <a:ext cx="704587" cy="427620"/>
            </a:xfrm>
            <a:custGeom>
              <a:avLst/>
              <a:gdLst/>
              <a:ahLst/>
              <a:cxnLst/>
              <a:rect l="l" t="t" r="r" b="b"/>
              <a:pathLst>
                <a:path w="21972" h="13335" extrusionOk="0">
                  <a:moveTo>
                    <a:pt x="15706" y="1"/>
                  </a:moveTo>
                  <a:cubicBezTo>
                    <a:pt x="14854" y="1"/>
                    <a:pt x="14035" y="335"/>
                    <a:pt x="13400" y="903"/>
                  </a:cubicBezTo>
                  <a:lnTo>
                    <a:pt x="5999" y="903"/>
                  </a:lnTo>
                  <a:lnTo>
                    <a:pt x="0" y="13334"/>
                  </a:lnTo>
                  <a:lnTo>
                    <a:pt x="15923" y="13334"/>
                  </a:lnTo>
                  <a:lnTo>
                    <a:pt x="21788" y="920"/>
                  </a:lnTo>
                  <a:cubicBezTo>
                    <a:pt x="21972" y="485"/>
                    <a:pt x="21671" y="1"/>
                    <a:pt x="21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353;p35">
              <a:extLst>
                <a:ext uri="{FF2B5EF4-FFF2-40B4-BE49-F238E27FC236}">
                  <a16:creationId xmlns:a16="http://schemas.microsoft.com/office/drawing/2014/main" id="{5C63DD88-678B-493D-B4EA-3B14D78A3E18}"/>
                </a:ext>
              </a:extLst>
            </p:cNvPr>
            <p:cNvSpPr/>
            <p:nvPr/>
          </p:nvSpPr>
          <p:spPr>
            <a:xfrm>
              <a:off x="7316288" y="2424539"/>
              <a:ext cx="560476" cy="367622"/>
            </a:xfrm>
            <a:custGeom>
              <a:avLst/>
              <a:gdLst/>
              <a:ahLst/>
              <a:cxnLst/>
              <a:rect l="l" t="t" r="r" b="b"/>
              <a:pathLst>
                <a:path w="17478" h="11464" extrusionOk="0">
                  <a:moveTo>
                    <a:pt x="1872" y="1"/>
                  </a:moveTo>
                  <a:lnTo>
                    <a:pt x="0" y="11379"/>
                  </a:lnTo>
                  <a:lnTo>
                    <a:pt x="15606" y="11463"/>
                  </a:lnTo>
                  <a:lnTo>
                    <a:pt x="17478" y="51"/>
                  </a:lnTo>
                  <a:lnTo>
                    <a:pt x="187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354;p35">
              <a:extLst>
                <a:ext uri="{FF2B5EF4-FFF2-40B4-BE49-F238E27FC236}">
                  <a16:creationId xmlns:a16="http://schemas.microsoft.com/office/drawing/2014/main" id="{16990D08-30C7-4443-A6E9-14149602198B}"/>
                </a:ext>
              </a:extLst>
            </p:cNvPr>
            <p:cNvSpPr/>
            <p:nvPr/>
          </p:nvSpPr>
          <p:spPr>
            <a:xfrm>
              <a:off x="7313081" y="2422422"/>
              <a:ext cx="564228" cy="371855"/>
            </a:xfrm>
            <a:custGeom>
              <a:avLst/>
              <a:gdLst/>
              <a:ahLst/>
              <a:cxnLst/>
              <a:rect l="l" t="t" r="r" b="b"/>
              <a:pathLst>
                <a:path w="17595" h="11596" extrusionOk="0">
                  <a:moveTo>
                    <a:pt x="17576" y="125"/>
                  </a:moveTo>
                  <a:lnTo>
                    <a:pt x="17576" y="125"/>
                  </a:lnTo>
                  <a:cubicBezTo>
                    <a:pt x="17572" y="148"/>
                    <a:pt x="17558" y="224"/>
                    <a:pt x="17544" y="334"/>
                  </a:cubicBezTo>
                  <a:cubicBezTo>
                    <a:pt x="17511" y="485"/>
                    <a:pt x="17477" y="685"/>
                    <a:pt x="17444" y="953"/>
                  </a:cubicBezTo>
                  <a:cubicBezTo>
                    <a:pt x="17344" y="1487"/>
                    <a:pt x="17210" y="2256"/>
                    <a:pt x="17043" y="3258"/>
                  </a:cubicBezTo>
                  <a:cubicBezTo>
                    <a:pt x="16711" y="5234"/>
                    <a:pt x="16230" y="8050"/>
                    <a:pt x="15667" y="11462"/>
                  </a:cubicBezTo>
                  <a:lnTo>
                    <a:pt x="15667" y="11462"/>
                  </a:lnTo>
                  <a:lnTo>
                    <a:pt x="181" y="11379"/>
                  </a:lnTo>
                  <a:lnTo>
                    <a:pt x="181" y="11379"/>
                  </a:lnTo>
                  <a:cubicBezTo>
                    <a:pt x="840" y="7343"/>
                    <a:pt x="1466" y="3519"/>
                    <a:pt x="2028" y="134"/>
                  </a:cubicBezTo>
                  <a:lnTo>
                    <a:pt x="17511" y="134"/>
                  </a:lnTo>
                  <a:cubicBezTo>
                    <a:pt x="17524" y="134"/>
                    <a:pt x="17549" y="134"/>
                    <a:pt x="17576" y="125"/>
                  </a:cubicBezTo>
                  <a:close/>
                  <a:moveTo>
                    <a:pt x="1905" y="0"/>
                  </a:moveTo>
                  <a:lnTo>
                    <a:pt x="1905" y="50"/>
                  </a:lnTo>
                  <a:cubicBezTo>
                    <a:pt x="1337" y="3476"/>
                    <a:pt x="702" y="7352"/>
                    <a:pt x="17" y="11445"/>
                  </a:cubicBezTo>
                  <a:lnTo>
                    <a:pt x="0" y="11529"/>
                  </a:lnTo>
                  <a:lnTo>
                    <a:pt x="100" y="11529"/>
                  </a:lnTo>
                  <a:cubicBezTo>
                    <a:pt x="5932" y="11546"/>
                    <a:pt x="11312" y="11579"/>
                    <a:pt x="15706" y="11596"/>
                  </a:cubicBezTo>
                  <a:lnTo>
                    <a:pt x="15773" y="11596"/>
                  </a:lnTo>
                  <a:lnTo>
                    <a:pt x="15773" y="11546"/>
                  </a:lnTo>
                  <a:cubicBezTo>
                    <a:pt x="16324" y="8087"/>
                    <a:pt x="16792" y="5213"/>
                    <a:pt x="17110" y="3225"/>
                  </a:cubicBezTo>
                  <a:cubicBezTo>
                    <a:pt x="17260" y="2239"/>
                    <a:pt x="17377" y="1454"/>
                    <a:pt x="17461" y="919"/>
                  </a:cubicBezTo>
                  <a:cubicBezTo>
                    <a:pt x="17511" y="668"/>
                    <a:pt x="17544" y="468"/>
                    <a:pt x="17561" y="318"/>
                  </a:cubicBezTo>
                  <a:cubicBezTo>
                    <a:pt x="17574" y="209"/>
                    <a:pt x="17577" y="145"/>
                    <a:pt x="17577" y="124"/>
                  </a:cubicBezTo>
                  <a:lnTo>
                    <a:pt x="17577" y="124"/>
                  </a:lnTo>
                  <a:cubicBezTo>
                    <a:pt x="17583" y="122"/>
                    <a:pt x="17589" y="120"/>
                    <a:pt x="17594" y="117"/>
                  </a:cubicBezTo>
                  <a:lnTo>
                    <a:pt x="17310" y="117"/>
                  </a:lnTo>
                  <a:lnTo>
                    <a:pt x="16458" y="100"/>
                  </a:lnTo>
                  <a:lnTo>
                    <a:pt x="13267" y="67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355;p35">
              <a:extLst>
                <a:ext uri="{FF2B5EF4-FFF2-40B4-BE49-F238E27FC236}">
                  <a16:creationId xmlns:a16="http://schemas.microsoft.com/office/drawing/2014/main" id="{060B42F7-1FFD-4420-89E6-F0067FFEB799}"/>
                </a:ext>
              </a:extLst>
            </p:cNvPr>
            <p:cNvSpPr/>
            <p:nvPr/>
          </p:nvSpPr>
          <p:spPr>
            <a:xfrm>
              <a:off x="7418102" y="2472223"/>
              <a:ext cx="46081" cy="264749"/>
            </a:xfrm>
            <a:custGeom>
              <a:avLst/>
              <a:gdLst/>
              <a:ahLst/>
              <a:cxnLst/>
              <a:rect l="l" t="t" r="r" b="b"/>
              <a:pathLst>
                <a:path w="1437" h="8256" extrusionOk="0">
                  <a:moveTo>
                    <a:pt x="1386" y="1"/>
                  </a:moveTo>
                  <a:cubicBezTo>
                    <a:pt x="1350" y="1"/>
                    <a:pt x="1018" y="1849"/>
                    <a:pt x="635" y="4111"/>
                  </a:cubicBezTo>
                  <a:cubicBezTo>
                    <a:pt x="267" y="6400"/>
                    <a:pt x="0" y="8255"/>
                    <a:pt x="33" y="8255"/>
                  </a:cubicBezTo>
                  <a:cubicBezTo>
                    <a:pt x="34" y="8255"/>
                    <a:pt x="34" y="8255"/>
                    <a:pt x="34" y="8255"/>
                  </a:cubicBezTo>
                  <a:cubicBezTo>
                    <a:pt x="87" y="8255"/>
                    <a:pt x="419" y="6407"/>
                    <a:pt x="785" y="4145"/>
                  </a:cubicBezTo>
                  <a:cubicBezTo>
                    <a:pt x="1170" y="1856"/>
                    <a:pt x="1437" y="1"/>
                    <a:pt x="1387" y="1"/>
                  </a:cubicBezTo>
                  <a:cubicBezTo>
                    <a:pt x="1387" y="1"/>
                    <a:pt x="1387" y="1"/>
                    <a:pt x="13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1356;p35">
              <a:extLst>
                <a:ext uri="{FF2B5EF4-FFF2-40B4-BE49-F238E27FC236}">
                  <a16:creationId xmlns:a16="http://schemas.microsoft.com/office/drawing/2014/main" id="{4B65473F-7ACC-4F5D-A10A-4CC27EE1B03B}"/>
                </a:ext>
              </a:extLst>
            </p:cNvPr>
            <p:cNvSpPr/>
            <p:nvPr/>
          </p:nvSpPr>
          <p:spPr>
            <a:xfrm>
              <a:off x="7473290" y="2483479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1"/>
                  </a:moveTo>
                  <a:cubicBezTo>
                    <a:pt x="1283" y="1"/>
                    <a:pt x="951" y="1732"/>
                    <a:pt x="602" y="3877"/>
                  </a:cubicBezTo>
                  <a:cubicBezTo>
                    <a:pt x="251" y="6033"/>
                    <a:pt x="0" y="7787"/>
                    <a:pt x="33" y="7804"/>
                  </a:cubicBezTo>
                  <a:cubicBezTo>
                    <a:pt x="84" y="7804"/>
                    <a:pt x="401" y="6066"/>
                    <a:pt x="752" y="3911"/>
                  </a:cubicBezTo>
                  <a:cubicBezTo>
                    <a:pt x="1103" y="1755"/>
                    <a:pt x="1370" y="1"/>
                    <a:pt x="1320" y="1"/>
                  </a:cubicBezTo>
                  <a:cubicBezTo>
                    <a:pt x="1320" y="1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1357;p35">
              <a:extLst>
                <a:ext uri="{FF2B5EF4-FFF2-40B4-BE49-F238E27FC236}">
                  <a16:creationId xmlns:a16="http://schemas.microsoft.com/office/drawing/2014/main" id="{A33D16EE-3AC7-4280-B217-1B837B18AC1B}"/>
                </a:ext>
              </a:extLst>
            </p:cNvPr>
            <p:cNvSpPr/>
            <p:nvPr/>
          </p:nvSpPr>
          <p:spPr>
            <a:xfrm>
              <a:off x="7531685" y="2478669"/>
              <a:ext cx="43419" cy="250255"/>
            </a:xfrm>
            <a:custGeom>
              <a:avLst/>
              <a:gdLst/>
              <a:ahLst/>
              <a:cxnLst/>
              <a:rect l="l" t="t" r="r" b="b"/>
              <a:pathLst>
                <a:path w="1354" h="7804" extrusionOk="0">
                  <a:moveTo>
                    <a:pt x="1320" y="0"/>
                  </a:moveTo>
                  <a:cubicBezTo>
                    <a:pt x="1267" y="0"/>
                    <a:pt x="951" y="1748"/>
                    <a:pt x="602" y="3894"/>
                  </a:cubicBezTo>
                  <a:cubicBezTo>
                    <a:pt x="251" y="6049"/>
                    <a:pt x="0" y="7803"/>
                    <a:pt x="34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03" y="1755"/>
                    <a:pt x="1354" y="1"/>
                    <a:pt x="1320" y="1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1358;p35">
              <a:extLst>
                <a:ext uri="{FF2B5EF4-FFF2-40B4-BE49-F238E27FC236}">
                  <a16:creationId xmlns:a16="http://schemas.microsoft.com/office/drawing/2014/main" id="{05ACA499-10AF-45BC-B139-47336DC043C7}"/>
                </a:ext>
              </a:extLst>
            </p:cNvPr>
            <p:cNvSpPr/>
            <p:nvPr/>
          </p:nvSpPr>
          <p:spPr>
            <a:xfrm>
              <a:off x="7586874" y="2482421"/>
              <a:ext cx="43965" cy="250255"/>
            </a:xfrm>
            <a:custGeom>
              <a:avLst/>
              <a:gdLst/>
              <a:ahLst/>
              <a:cxnLst/>
              <a:rect l="l" t="t" r="r" b="b"/>
              <a:pathLst>
                <a:path w="1371" h="7804" extrusionOk="0">
                  <a:moveTo>
                    <a:pt x="1320" y="0"/>
                  </a:moveTo>
                  <a:cubicBezTo>
                    <a:pt x="1284" y="0"/>
                    <a:pt x="968" y="1748"/>
                    <a:pt x="602" y="3894"/>
                  </a:cubicBezTo>
                  <a:cubicBezTo>
                    <a:pt x="251" y="6049"/>
                    <a:pt x="0" y="7787"/>
                    <a:pt x="50" y="7803"/>
                  </a:cubicBezTo>
                  <a:cubicBezTo>
                    <a:pt x="84" y="7803"/>
                    <a:pt x="401" y="6066"/>
                    <a:pt x="752" y="3910"/>
                  </a:cubicBezTo>
                  <a:cubicBezTo>
                    <a:pt x="1120" y="1755"/>
                    <a:pt x="1370" y="0"/>
                    <a:pt x="1320" y="0"/>
                  </a:cubicBezTo>
                  <a:cubicBezTo>
                    <a:pt x="1320" y="0"/>
                    <a:pt x="1320" y="0"/>
                    <a:pt x="1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1359;p35">
              <a:extLst>
                <a:ext uri="{FF2B5EF4-FFF2-40B4-BE49-F238E27FC236}">
                  <a16:creationId xmlns:a16="http://schemas.microsoft.com/office/drawing/2014/main" id="{28E369B0-905D-45D5-975A-1A7F20BEF96A}"/>
                </a:ext>
              </a:extLst>
            </p:cNvPr>
            <p:cNvSpPr/>
            <p:nvPr/>
          </p:nvSpPr>
          <p:spPr>
            <a:xfrm>
              <a:off x="7649020" y="2488834"/>
              <a:ext cx="43419" cy="250800"/>
            </a:xfrm>
            <a:custGeom>
              <a:avLst/>
              <a:gdLst/>
              <a:ahLst/>
              <a:cxnLst/>
              <a:rect l="l" t="t" r="r" b="b"/>
              <a:pathLst>
                <a:path w="1354" h="7821" extrusionOk="0">
                  <a:moveTo>
                    <a:pt x="1320" y="1"/>
                  </a:moveTo>
                  <a:lnTo>
                    <a:pt x="1320" y="1"/>
                  </a:lnTo>
                  <a:cubicBezTo>
                    <a:pt x="1270" y="1"/>
                    <a:pt x="953" y="1739"/>
                    <a:pt x="602" y="3894"/>
                  </a:cubicBezTo>
                  <a:cubicBezTo>
                    <a:pt x="251" y="6049"/>
                    <a:pt x="0" y="7804"/>
                    <a:pt x="34" y="7821"/>
                  </a:cubicBezTo>
                  <a:cubicBezTo>
                    <a:pt x="67" y="7821"/>
                    <a:pt x="401" y="6083"/>
                    <a:pt x="752" y="3927"/>
                  </a:cubicBezTo>
                  <a:cubicBezTo>
                    <a:pt x="1103" y="1772"/>
                    <a:pt x="1354" y="18"/>
                    <a:pt x="13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1360;p35">
              <a:extLst>
                <a:ext uri="{FF2B5EF4-FFF2-40B4-BE49-F238E27FC236}">
                  <a16:creationId xmlns:a16="http://schemas.microsoft.com/office/drawing/2014/main" id="{674777E2-89B7-46C5-AFBC-867BAF5FA5AD}"/>
                </a:ext>
              </a:extLst>
            </p:cNvPr>
            <p:cNvSpPr/>
            <p:nvPr/>
          </p:nvSpPr>
          <p:spPr>
            <a:xfrm>
              <a:off x="7697763" y="2485114"/>
              <a:ext cx="43451" cy="250255"/>
            </a:xfrm>
            <a:custGeom>
              <a:avLst/>
              <a:gdLst/>
              <a:ahLst/>
              <a:cxnLst/>
              <a:rect l="l" t="t" r="r" b="b"/>
              <a:pathLst>
                <a:path w="1355" h="7804" extrusionOk="0">
                  <a:moveTo>
                    <a:pt x="1321" y="0"/>
                  </a:moveTo>
                  <a:cubicBezTo>
                    <a:pt x="1287" y="0"/>
                    <a:pt x="953" y="1738"/>
                    <a:pt x="602" y="3893"/>
                  </a:cubicBezTo>
                  <a:cubicBezTo>
                    <a:pt x="252" y="6049"/>
                    <a:pt x="1" y="7803"/>
                    <a:pt x="34" y="7803"/>
                  </a:cubicBezTo>
                  <a:cubicBezTo>
                    <a:pt x="35" y="7803"/>
                    <a:pt x="35" y="7803"/>
                    <a:pt x="35" y="7803"/>
                  </a:cubicBezTo>
                  <a:cubicBezTo>
                    <a:pt x="88" y="7803"/>
                    <a:pt x="404" y="6072"/>
                    <a:pt x="753" y="3927"/>
                  </a:cubicBezTo>
                  <a:cubicBezTo>
                    <a:pt x="1104" y="1771"/>
                    <a:pt x="1354" y="17"/>
                    <a:pt x="13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1361;p35">
              <a:extLst>
                <a:ext uri="{FF2B5EF4-FFF2-40B4-BE49-F238E27FC236}">
                  <a16:creationId xmlns:a16="http://schemas.microsoft.com/office/drawing/2014/main" id="{F5475978-237E-4D8D-8C32-CBC0B61B2F61}"/>
                </a:ext>
              </a:extLst>
            </p:cNvPr>
            <p:cNvSpPr/>
            <p:nvPr/>
          </p:nvSpPr>
          <p:spPr>
            <a:xfrm>
              <a:off x="7091783" y="2472768"/>
              <a:ext cx="719082" cy="357970"/>
            </a:xfrm>
            <a:custGeom>
              <a:avLst/>
              <a:gdLst/>
              <a:ahLst/>
              <a:cxnLst/>
              <a:rect l="l" t="t" r="r" b="b"/>
              <a:pathLst>
                <a:path w="22424" h="11163" extrusionOk="0">
                  <a:moveTo>
                    <a:pt x="468" y="1"/>
                  </a:moveTo>
                  <a:cubicBezTo>
                    <a:pt x="184" y="1"/>
                    <a:pt x="1" y="268"/>
                    <a:pt x="134" y="485"/>
                  </a:cubicBezTo>
                  <a:lnTo>
                    <a:pt x="6500" y="11162"/>
                  </a:lnTo>
                  <a:lnTo>
                    <a:pt x="22423" y="11162"/>
                  </a:lnTo>
                  <a:lnTo>
                    <a:pt x="15991" y="185"/>
                  </a:lnTo>
                  <a:cubicBezTo>
                    <a:pt x="15907" y="68"/>
                    <a:pt x="15790" y="1"/>
                    <a:pt x="1564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1362;p35">
              <a:extLst>
                <a:ext uri="{FF2B5EF4-FFF2-40B4-BE49-F238E27FC236}">
                  <a16:creationId xmlns:a16="http://schemas.microsoft.com/office/drawing/2014/main" id="{BA0DB9FA-4A53-4830-9B59-C8E389721DC6}"/>
                </a:ext>
              </a:extLst>
            </p:cNvPr>
            <p:cNvSpPr/>
            <p:nvPr/>
          </p:nvSpPr>
          <p:spPr>
            <a:xfrm>
              <a:off x="7554710" y="2456703"/>
              <a:ext cx="843920" cy="396867"/>
            </a:xfrm>
            <a:custGeom>
              <a:avLst/>
              <a:gdLst/>
              <a:ahLst/>
              <a:cxnLst/>
              <a:rect l="l" t="t" r="r" b="b"/>
              <a:pathLst>
                <a:path w="26317" h="12376" extrusionOk="0">
                  <a:moveTo>
                    <a:pt x="21421" y="0"/>
                  </a:moveTo>
                  <a:cubicBezTo>
                    <a:pt x="21421" y="0"/>
                    <a:pt x="18581" y="7269"/>
                    <a:pt x="17829" y="7336"/>
                  </a:cubicBezTo>
                  <a:cubicBezTo>
                    <a:pt x="17327" y="7381"/>
                    <a:pt x="16820" y="7402"/>
                    <a:pt x="16315" y="7402"/>
                  </a:cubicBezTo>
                  <a:cubicBezTo>
                    <a:pt x="12567" y="7402"/>
                    <a:pt x="8885" y="6266"/>
                    <a:pt x="7486" y="5765"/>
                  </a:cubicBezTo>
                  <a:cubicBezTo>
                    <a:pt x="7336" y="5598"/>
                    <a:pt x="7152" y="5381"/>
                    <a:pt x="6935" y="5113"/>
                  </a:cubicBezTo>
                  <a:cubicBezTo>
                    <a:pt x="6768" y="4879"/>
                    <a:pt x="6634" y="4629"/>
                    <a:pt x="6551" y="4345"/>
                  </a:cubicBezTo>
                  <a:cubicBezTo>
                    <a:pt x="6417" y="4011"/>
                    <a:pt x="6350" y="3660"/>
                    <a:pt x="6317" y="3309"/>
                  </a:cubicBezTo>
                  <a:cubicBezTo>
                    <a:pt x="6328" y="3082"/>
                    <a:pt x="6147" y="2932"/>
                    <a:pt x="5972" y="2932"/>
                  </a:cubicBezTo>
                  <a:cubicBezTo>
                    <a:pt x="5889" y="2932"/>
                    <a:pt x="5808" y="2966"/>
                    <a:pt x="5748" y="3041"/>
                  </a:cubicBezTo>
                  <a:cubicBezTo>
                    <a:pt x="5565" y="3275"/>
                    <a:pt x="5515" y="4178"/>
                    <a:pt x="5932" y="5163"/>
                  </a:cubicBezTo>
                  <a:cubicBezTo>
                    <a:pt x="6084" y="5515"/>
                    <a:pt x="5987" y="5638"/>
                    <a:pt x="5775" y="5638"/>
                  </a:cubicBezTo>
                  <a:cubicBezTo>
                    <a:pt x="5403" y="5638"/>
                    <a:pt x="4679" y="5261"/>
                    <a:pt x="4328" y="5080"/>
                  </a:cubicBezTo>
                  <a:cubicBezTo>
                    <a:pt x="3826" y="4829"/>
                    <a:pt x="2277" y="4135"/>
                    <a:pt x="1911" y="4135"/>
                  </a:cubicBezTo>
                  <a:cubicBezTo>
                    <a:pt x="1887" y="4135"/>
                    <a:pt x="1869" y="4138"/>
                    <a:pt x="1855" y="4144"/>
                  </a:cubicBezTo>
                  <a:cubicBezTo>
                    <a:pt x="1538" y="4295"/>
                    <a:pt x="1638" y="4662"/>
                    <a:pt x="2190" y="4929"/>
                  </a:cubicBezTo>
                  <a:cubicBezTo>
                    <a:pt x="2741" y="5180"/>
                    <a:pt x="4328" y="6082"/>
                    <a:pt x="4161" y="6350"/>
                  </a:cubicBezTo>
                  <a:cubicBezTo>
                    <a:pt x="4148" y="6376"/>
                    <a:pt x="4112" y="6387"/>
                    <a:pt x="4060" y="6387"/>
                  </a:cubicBezTo>
                  <a:cubicBezTo>
                    <a:pt x="3535" y="6387"/>
                    <a:pt x="1271" y="5214"/>
                    <a:pt x="1271" y="5214"/>
                  </a:cubicBezTo>
                  <a:cubicBezTo>
                    <a:pt x="1271" y="5214"/>
                    <a:pt x="996" y="5008"/>
                    <a:pt x="767" y="5008"/>
                  </a:cubicBezTo>
                  <a:cubicBezTo>
                    <a:pt x="676" y="5008"/>
                    <a:pt x="592" y="5040"/>
                    <a:pt x="535" y="5130"/>
                  </a:cubicBezTo>
                  <a:cubicBezTo>
                    <a:pt x="185" y="5698"/>
                    <a:pt x="3209" y="7001"/>
                    <a:pt x="3510" y="7118"/>
                  </a:cubicBezTo>
                  <a:cubicBezTo>
                    <a:pt x="3682" y="7190"/>
                    <a:pt x="3583" y="7423"/>
                    <a:pt x="3424" y="7423"/>
                  </a:cubicBezTo>
                  <a:cubicBezTo>
                    <a:pt x="3398" y="7423"/>
                    <a:pt x="3371" y="7416"/>
                    <a:pt x="3342" y="7402"/>
                  </a:cubicBezTo>
                  <a:cubicBezTo>
                    <a:pt x="3163" y="7319"/>
                    <a:pt x="1429" y="6357"/>
                    <a:pt x="627" y="6357"/>
                  </a:cubicBezTo>
                  <a:cubicBezTo>
                    <a:pt x="459" y="6357"/>
                    <a:pt x="332" y="6399"/>
                    <a:pt x="268" y="6500"/>
                  </a:cubicBezTo>
                  <a:cubicBezTo>
                    <a:pt x="1" y="6951"/>
                    <a:pt x="2758" y="7586"/>
                    <a:pt x="3109" y="8171"/>
                  </a:cubicBezTo>
                  <a:cubicBezTo>
                    <a:pt x="3175" y="8278"/>
                    <a:pt x="3143" y="8320"/>
                    <a:pt x="3047" y="8320"/>
                  </a:cubicBezTo>
                  <a:cubicBezTo>
                    <a:pt x="2710" y="8320"/>
                    <a:pt x="1582" y="7811"/>
                    <a:pt x="1063" y="7811"/>
                  </a:cubicBezTo>
                  <a:cubicBezTo>
                    <a:pt x="944" y="7811"/>
                    <a:pt x="857" y="7838"/>
                    <a:pt x="819" y="7904"/>
                  </a:cubicBezTo>
                  <a:cubicBezTo>
                    <a:pt x="719" y="8054"/>
                    <a:pt x="686" y="8188"/>
                    <a:pt x="2173" y="8722"/>
                  </a:cubicBezTo>
                  <a:cubicBezTo>
                    <a:pt x="3259" y="9073"/>
                    <a:pt x="4362" y="9357"/>
                    <a:pt x="5464" y="9574"/>
                  </a:cubicBezTo>
                  <a:lnTo>
                    <a:pt x="5464" y="9591"/>
                  </a:lnTo>
                  <a:cubicBezTo>
                    <a:pt x="5464" y="9591"/>
                    <a:pt x="11725" y="12376"/>
                    <a:pt x="16913" y="12376"/>
                  </a:cubicBezTo>
                  <a:cubicBezTo>
                    <a:pt x="19507" y="12376"/>
                    <a:pt x="21833" y="11680"/>
                    <a:pt x="22975" y="9591"/>
                  </a:cubicBezTo>
                  <a:cubicBezTo>
                    <a:pt x="24278" y="7219"/>
                    <a:pt x="25398" y="4762"/>
                    <a:pt x="26317" y="2223"/>
                  </a:cubicBezTo>
                  <a:lnTo>
                    <a:pt x="21421" y="0"/>
                  </a:lnTo>
                  <a:close/>
                </a:path>
              </a:pathLst>
            </a:custGeom>
            <a:solidFill>
              <a:srgbClr val="AA75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1363;p35">
              <a:extLst>
                <a:ext uri="{FF2B5EF4-FFF2-40B4-BE49-F238E27FC236}">
                  <a16:creationId xmlns:a16="http://schemas.microsoft.com/office/drawing/2014/main" id="{41CEE65C-F1CB-4570-A53C-912EA6BE2F1F}"/>
                </a:ext>
              </a:extLst>
            </p:cNvPr>
            <p:cNvSpPr/>
            <p:nvPr/>
          </p:nvSpPr>
          <p:spPr>
            <a:xfrm>
              <a:off x="8213761" y="2216677"/>
              <a:ext cx="259875" cy="354731"/>
            </a:xfrm>
            <a:custGeom>
              <a:avLst/>
              <a:gdLst/>
              <a:ahLst/>
              <a:cxnLst/>
              <a:rect l="l" t="t" r="r" b="b"/>
              <a:pathLst>
                <a:path w="8104" h="11062" extrusionOk="0">
                  <a:moveTo>
                    <a:pt x="3342" y="0"/>
                  </a:moveTo>
                  <a:lnTo>
                    <a:pt x="0" y="8488"/>
                  </a:lnTo>
                  <a:lnTo>
                    <a:pt x="5949" y="11061"/>
                  </a:lnTo>
                  <a:cubicBezTo>
                    <a:pt x="5949" y="11061"/>
                    <a:pt x="8104" y="2089"/>
                    <a:pt x="33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1364;p35">
              <a:extLst>
                <a:ext uri="{FF2B5EF4-FFF2-40B4-BE49-F238E27FC236}">
                  <a16:creationId xmlns:a16="http://schemas.microsoft.com/office/drawing/2014/main" id="{C456E83B-42AD-41CD-8C3D-89C4344254BC}"/>
                </a:ext>
              </a:extLst>
            </p:cNvPr>
            <p:cNvSpPr/>
            <p:nvPr/>
          </p:nvSpPr>
          <p:spPr>
            <a:xfrm>
              <a:off x="8185894" y="2223636"/>
              <a:ext cx="219181" cy="347772"/>
            </a:xfrm>
            <a:custGeom>
              <a:avLst/>
              <a:gdLst/>
              <a:ahLst/>
              <a:cxnLst/>
              <a:rect l="l" t="t" r="r" b="b"/>
              <a:pathLst>
                <a:path w="6835" h="10845" extrusionOk="0">
                  <a:moveTo>
                    <a:pt x="4495" y="0"/>
                  </a:moveTo>
                  <a:cubicBezTo>
                    <a:pt x="4328" y="0"/>
                    <a:pt x="4161" y="34"/>
                    <a:pt x="3994" y="101"/>
                  </a:cubicBezTo>
                  <a:cubicBezTo>
                    <a:pt x="3409" y="301"/>
                    <a:pt x="2924" y="702"/>
                    <a:pt x="2574" y="1220"/>
                  </a:cubicBezTo>
                  <a:cubicBezTo>
                    <a:pt x="2340" y="1571"/>
                    <a:pt x="2156" y="1955"/>
                    <a:pt x="2005" y="2356"/>
                  </a:cubicBezTo>
                  <a:cubicBezTo>
                    <a:pt x="1838" y="2774"/>
                    <a:pt x="1688" y="3242"/>
                    <a:pt x="1521" y="3710"/>
                  </a:cubicBezTo>
                  <a:cubicBezTo>
                    <a:pt x="1170" y="4679"/>
                    <a:pt x="802" y="5715"/>
                    <a:pt x="401" y="6834"/>
                  </a:cubicBezTo>
                  <a:cubicBezTo>
                    <a:pt x="268" y="7202"/>
                    <a:pt x="134" y="7569"/>
                    <a:pt x="17" y="7920"/>
                  </a:cubicBezTo>
                  <a:lnTo>
                    <a:pt x="0" y="7987"/>
                  </a:lnTo>
                  <a:lnTo>
                    <a:pt x="67" y="8020"/>
                  </a:lnTo>
                  <a:cubicBezTo>
                    <a:pt x="1955" y="8822"/>
                    <a:pt x="3643" y="9541"/>
                    <a:pt x="4863" y="10059"/>
                  </a:cubicBezTo>
                  <a:lnTo>
                    <a:pt x="6300" y="10644"/>
                  </a:lnTo>
                  <a:cubicBezTo>
                    <a:pt x="6450" y="10710"/>
                    <a:pt x="6584" y="10761"/>
                    <a:pt x="6684" y="10794"/>
                  </a:cubicBezTo>
                  <a:cubicBezTo>
                    <a:pt x="6734" y="10827"/>
                    <a:pt x="6784" y="10827"/>
                    <a:pt x="6818" y="10844"/>
                  </a:cubicBezTo>
                  <a:lnTo>
                    <a:pt x="6834" y="10844"/>
                  </a:lnTo>
                  <a:cubicBezTo>
                    <a:pt x="6784" y="10811"/>
                    <a:pt x="6751" y="10794"/>
                    <a:pt x="6701" y="10777"/>
                  </a:cubicBezTo>
                  <a:lnTo>
                    <a:pt x="6316" y="10593"/>
                  </a:lnTo>
                  <a:lnTo>
                    <a:pt x="4913" y="9959"/>
                  </a:lnTo>
                  <a:lnTo>
                    <a:pt x="186" y="7916"/>
                  </a:lnTo>
                  <a:lnTo>
                    <a:pt x="186" y="7916"/>
                  </a:lnTo>
                  <a:cubicBezTo>
                    <a:pt x="298" y="7582"/>
                    <a:pt x="425" y="7233"/>
                    <a:pt x="552" y="6884"/>
                  </a:cubicBezTo>
                  <a:cubicBezTo>
                    <a:pt x="936" y="5765"/>
                    <a:pt x="1304" y="4712"/>
                    <a:pt x="1655" y="3760"/>
                  </a:cubicBezTo>
                  <a:cubicBezTo>
                    <a:pt x="1822" y="3275"/>
                    <a:pt x="1955" y="2807"/>
                    <a:pt x="2122" y="2390"/>
                  </a:cubicBezTo>
                  <a:cubicBezTo>
                    <a:pt x="2256" y="2005"/>
                    <a:pt x="2440" y="1638"/>
                    <a:pt x="2674" y="1287"/>
                  </a:cubicBezTo>
                  <a:cubicBezTo>
                    <a:pt x="2991" y="769"/>
                    <a:pt x="3459" y="368"/>
                    <a:pt x="4027" y="151"/>
                  </a:cubicBezTo>
                  <a:cubicBezTo>
                    <a:pt x="4228" y="84"/>
                    <a:pt x="4445" y="34"/>
                    <a:pt x="4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" name="Google Shape;1287;p34">
            <a:extLst>
              <a:ext uri="{FF2B5EF4-FFF2-40B4-BE49-F238E27FC236}">
                <a16:creationId xmlns:a16="http://schemas.microsoft.com/office/drawing/2014/main" id="{8EC2279A-7A61-44CE-92B0-619E9D3EE9C8}"/>
              </a:ext>
            </a:extLst>
          </p:cNvPr>
          <p:cNvSpPr txBox="1"/>
          <p:nvPr/>
        </p:nvSpPr>
        <p:spPr>
          <a:xfrm>
            <a:off x="1470245" y="823007"/>
            <a:ext cx="7621498" cy="4093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lvl="0"/>
            <a:r>
              <a:rPr lang="en" sz="24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A website for Writers &amp; Readers.</a:t>
            </a:r>
          </a:p>
          <a:p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r>
              <a:rPr lang="en" sz="21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Ease of use and navigation.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A Hub and Spoke Model.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 Beautiful Interface with built-in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r>
              <a:rPr lang="en-US" sz="2000" dirty="0">
                <a:solidFill>
                  <a:schemeClr val="lt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Opens the possibilities to share and read at the convenience.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100" dirty="0">
              <a:solidFill>
                <a:schemeClr val="lt1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2290879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36"/>
          <p:cNvSpPr txBox="1">
            <a:spLocks noGrp="1"/>
          </p:cNvSpPr>
          <p:nvPr>
            <p:ph type="title" idx="3"/>
          </p:nvPr>
        </p:nvSpPr>
        <p:spPr>
          <a:xfrm>
            <a:off x="720000" y="154154"/>
            <a:ext cx="7704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rgbClr val="47CDCA"/>
                </a:solidFill>
              </a:rPr>
              <a:t>REQUIREMENTS</a:t>
            </a:r>
            <a:endParaRPr u="sng" dirty="0">
              <a:solidFill>
                <a:srgbClr val="47CDCA"/>
              </a:solidFill>
            </a:endParaRPr>
          </a:p>
        </p:txBody>
      </p:sp>
      <p:grpSp>
        <p:nvGrpSpPr>
          <p:cNvPr id="1454" name="Google Shape;1454;p36"/>
          <p:cNvGrpSpPr/>
          <p:nvPr/>
        </p:nvGrpSpPr>
        <p:grpSpPr>
          <a:xfrm>
            <a:off x="6468035" y="2679712"/>
            <a:ext cx="2675965" cy="2467815"/>
            <a:chOff x="5032915" y="1966233"/>
            <a:chExt cx="2992444" cy="2707392"/>
          </a:xfrm>
        </p:grpSpPr>
        <p:sp>
          <p:nvSpPr>
            <p:cNvPr id="1455" name="Google Shape;1455;p36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6" name="Google Shape;1456;p36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457" name="Google Shape;1457;p36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36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36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36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36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36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36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36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36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36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36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36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36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36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36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36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36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36"/>
              <p:cNvSpPr/>
              <p:nvPr/>
            </p:nvSpPr>
            <p:spPr>
              <a:xfrm>
                <a:off x="7783761" y="2885764"/>
                <a:ext cx="327231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36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36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36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36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6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6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6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36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36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36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36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6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6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6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6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6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6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36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6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6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6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36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36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6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6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6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36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6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6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6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6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6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6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6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6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6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6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6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6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6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6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6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6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6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6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6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6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6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6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2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6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6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6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6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6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6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6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6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6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6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6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6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6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6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6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6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6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6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6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6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6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6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6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6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6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6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6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51" name="Google Shape;1551;p36"/>
          <p:cNvSpPr txBox="1"/>
          <p:nvPr/>
        </p:nvSpPr>
        <p:spPr>
          <a:xfrm>
            <a:off x="12601" y="605616"/>
            <a:ext cx="6658579" cy="47705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en-US" sz="1900" b="1" i="0" dirty="0">
                <a:solidFill>
                  <a:srgbClr val="FFBE9D"/>
                </a:solidFill>
                <a:effectLst/>
                <a:latin typeface="Lucida Fax" panose="02060602050505020204" pitchFamily="18" charset="0"/>
                <a:cs typeface="Times New Roman" panose="02020603050405020304" pitchFamily="18" charset="0"/>
                <a:sym typeface="Comfortaa"/>
              </a:rPr>
              <a:t>	</a:t>
            </a:r>
            <a:r>
              <a:rPr lang="en-US" sz="1900" b="1" i="0" u="sng" dirty="0">
                <a:solidFill>
                  <a:srgbClr val="FFBE9D"/>
                </a:solidFill>
                <a:effectLst/>
                <a:latin typeface="Lucida Fax" panose="02060602050505020204" pitchFamily="18" charset="0"/>
                <a:cs typeface="Times New Roman" panose="02020603050405020304" pitchFamily="18" charset="0"/>
                <a:sym typeface="Comfortaa"/>
              </a:rPr>
              <a:t>OPERATING SYSTEMS</a:t>
            </a:r>
          </a:p>
          <a:p>
            <a:pPr algn="l"/>
            <a:endParaRPr lang="en-US" sz="1900" u="sng" dirty="0">
              <a:solidFill>
                <a:srgbClr val="FFBE9D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omfortaa"/>
            </a:endParaRPr>
          </a:p>
          <a:p>
            <a:pPr algn="l"/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→ </a:t>
            </a:r>
            <a:r>
              <a:rPr lang="en-US" sz="1900" dirty="0">
                <a:solidFill>
                  <a:schemeClr val="bg1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Supports both Mobile and PC operating systems.</a:t>
            </a:r>
            <a:endParaRPr lang="en-US" sz="190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u="sng" dirty="0">
              <a:solidFill>
                <a:srgbClr val="FFBE9D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FFBE9D"/>
                </a:solidFill>
                <a:latin typeface="Lucida Fax" panose="02060602050505020204" pitchFamily="18" charset="0"/>
                <a:ea typeface="Comfortaa"/>
                <a:cs typeface="Times New Roman" panose="02020603050405020304" pitchFamily="18" charset="0"/>
                <a:sym typeface="Comfortaa"/>
              </a:rPr>
              <a:t>	</a:t>
            </a:r>
            <a:r>
              <a:rPr lang="en-US" sz="1900" b="1" u="sng" dirty="0">
                <a:solidFill>
                  <a:srgbClr val="FFBE9D"/>
                </a:solidFill>
                <a:latin typeface="Lucida Fax" panose="02060602050505020204" pitchFamily="18" charset="0"/>
                <a:ea typeface="Comfortaa"/>
                <a:cs typeface="Times New Roman" panose="02020603050405020304" pitchFamily="18" charset="0"/>
                <a:sym typeface="Comfortaa"/>
              </a:rPr>
              <a:t>HARDWARE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F5F5F5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omfortaa"/>
                <a:cs typeface="Times New Roman" panose="02020603050405020304" pitchFamily="18" charset="0"/>
                <a:sym typeface="Comfortaa"/>
              </a:rPr>
              <a:t>→ </a:t>
            </a:r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Suitable processing speed for faster results.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F5F5F5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rgbClr val="F9CB9C"/>
                </a:solidFill>
                <a:latin typeface="Lucida Fax" panose="02060602050505020204" pitchFamily="18" charset="0"/>
                <a:ea typeface="Comfortaa"/>
                <a:cs typeface="Times New Roman" panose="02020603050405020304" pitchFamily="18" charset="0"/>
                <a:sym typeface="Comfortaa"/>
              </a:rPr>
              <a:t>	</a:t>
            </a:r>
            <a:r>
              <a:rPr lang="en-US" sz="1900" b="1" u="sng" dirty="0">
                <a:solidFill>
                  <a:srgbClr val="F9CB9C"/>
                </a:solidFill>
                <a:latin typeface="Lucida Fax" panose="02060602050505020204" pitchFamily="18" charset="0"/>
                <a:ea typeface="Comfortaa"/>
                <a:cs typeface="Times New Roman" panose="02020603050405020304" pitchFamily="18" charset="0"/>
                <a:sym typeface="Comfortaa"/>
              </a:rPr>
              <a:t>SOFTWARE REQUIREMENTS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b="1" u="sng" dirty="0">
              <a:solidFill>
                <a:srgbClr val="F9CB9C"/>
              </a:solidFill>
              <a:latin typeface="Times New Roman" panose="02020603050405020304" pitchFamily="18" charset="0"/>
              <a:ea typeface="Comfortaa"/>
              <a:cs typeface="Times New Roman" panose="02020603050405020304" pitchFamily="18" charset="0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→ </a:t>
            </a:r>
            <a:r>
              <a:rPr lang="en-US" sz="1900" b="1" dirty="0">
                <a:solidFill>
                  <a:srgbClr val="FAFAF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FRONT-END</a:t>
            </a:r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 :- HTML, CSS,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900" dirty="0">
              <a:solidFill>
                <a:srgbClr val="FAFAFA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Comfortaa"/>
            </a:endParaRPr>
          </a:p>
          <a:p>
            <a:pPr lvl="0"/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→ Database for data inventory.</a:t>
            </a:r>
          </a:p>
          <a:p>
            <a:endParaRPr lang="en-US" sz="1900" dirty="0">
              <a:solidFill>
                <a:srgbClr val="FAFAFA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  <a:sym typeface="Comfortaa"/>
            </a:endParaRPr>
          </a:p>
          <a:p>
            <a:r>
              <a:rPr lang="en-US" sz="1900" dirty="0">
                <a:solidFill>
                  <a:srgbClr val="FAFAFA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Comfortaa"/>
              </a:rPr>
              <a:t>→ Web-browser with suitable ethernet and bandwidth connection.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F5F5F5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10000"/>
          </a:schemeClr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6C0D47-DF30-4300-A678-F144FA3EB01B}"/>
              </a:ext>
            </a:extLst>
          </p:cNvPr>
          <p:cNvSpPr txBox="1"/>
          <p:nvPr/>
        </p:nvSpPr>
        <p:spPr>
          <a:xfrm>
            <a:off x="3277908" y="123092"/>
            <a:ext cx="2709203" cy="593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ilita One" panose="020B0604020202020204" charset="0"/>
              </a:rPr>
              <a:t>HOME PAGE </a:t>
            </a:r>
          </a:p>
        </p:txBody>
      </p:sp>
      <p:pic>
        <p:nvPicPr>
          <p:cNvPr id="15" name="Picture 1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0842ED75-DB49-4AC1-A988-81EA2952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10" y="1055082"/>
            <a:ext cx="2009458" cy="3954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3B487-8012-4C7B-AE57-A50541099B0C}"/>
              </a:ext>
            </a:extLst>
          </p:cNvPr>
          <p:cNvSpPr txBox="1"/>
          <p:nvPr/>
        </p:nvSpPr>
        <p:spPr>
          <a:xfrm>
            <a:off x="8312156" y="5003445"/>
            <a:ext cx="9189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latin typeface="Constantia" panose="02030602050306030303" pitchFamily="18" charset="0"/>
              </a:rPr>
              <a:t>Credits :- </a:t>
            </a:r>
            <a:r>
              <a:rPr lang="en-US" sz="500" b="1" dirty="0" err="1">
                <a:latin typeface="Constantia" panose="02030602050306030303" pitchFamily="18" charset="0"/>
              </a:rPr>
              <a:t>MockUPhone</a:t>
            </a:r>
            <a:endParaRPr lang="en-US" sz="500" b="1" dirty="0">
              <a:latin typeface="Constantia" panose="02030602050306030303" pitchFamily="18" charset="0"/>
            </a:endParaRPr>
          </a:p>
        </p:txBody>
      </p:sp>
      <p:pic>
        <p:nvPicPr>
          <p:cNvPr id="4" name="Picture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15524CBF-F105-4EE9-BD6F-4E8BD47DB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23" b="21515"/>
          <a:stretch/>
        </p:blipFill>
        <p:spPr>
          <a:xfrm>
            <a:off x="-78615" y="1133923"/>
            <a:ext cx="6592025" cy="378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9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15524CBF-F105-4EE9-BD6F-4E8BD47DBF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23" b="21515"/>
          <a:stretch/>
        </p:blipFill>
        <p:spPr>
          <a:xfrm>
            <a:off x="551209" y="467636"/>
            <a:ext cx="8041581" cy="453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text, monitor&#10;&#10;Description automatically generated">
            <a:extLst>
              <a:ext uri="{FF2B5EF4-FFF2-40B4-BE49-F238E27FC236}">
                <a16:creationId xmlns:a16="http://schemas.microsoft.com/office/drawing/2014/main" id="{0842ED75-DB49-4AC1-A988-81EA29524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753" y="529183"/>
            <a:ext cx="1817884" cy="3577705"/>
          </a:xfrm>
          <a:prstGeom prst="rect">
            <a:avLst/>
          </a:prstGeom>
        </p:spPr>
      </p:pic>
      <p:pic>
        <p:nvPicPr>
          <p:cNvPr id="8" name="Picture 7" descr="A picture containing text, phone, screenshot&#10;&#10;Description automatically generated">
            <a:extLst>
              <a:ext uri="{FF2B5EF4-FFF2-40B4-BE49-F238E27FC236}">
                <a16:creationId xmlns:a16="http://schemas.microsoft.com/office/drawing/2014/main" id="{70D44549-8FB9-45F6-8EFD-E244AE643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738" y="1146529"/>
            <a:ext cx="1817884" cy="34666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C3B487-8012-4C7B-AE57-A50541099B0C}"/>
              </a:ext>
            </a:extLst>
          </p:cNvPr>
          <p:cNvSpPr txBox="1"/>
          <p:nvPr/>
        </p:nvSpPr>
        <p:spPr>
          <a:xfrm>
            <a:off x="8312156" y="5003445"/>
            <a:ext cx="918996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b="1" dirty="0">
                <a:latin typeface="Constantia" panose="02030602050306030303" pitchFamily="18" charset="0"/>
              </a:rPr>
              <a:t>Credits :- </a:t>
            </a:r>
            <a:r>
              <a:rPr lang="en-US" sz="500" b="1" dirty="0" err="1">
                <a:latin typeface="Constantia" panose="02030602050306030303" pitchFamily="18" charset="0"/>
              </a:rPr>
              <a:t>MockUPhone</a:t>
            </a:r>
            <a:endParaRPr lang="en-US" sz="500" b="1" dirty="0">
              <a:latin typeface="Constantia" panose="02030602050306030303" pitchFamily="18" charset="0"/>
            </a:endParaRPr>
          </a:p>
        </p:txBody>
      </p:sp>
      <p:pic>
        <p:nvPicPr>
          <p:cNvPr id="4" name="Picture 3" descr="A picture containing text, nature&#10;&#10;Description automatically generated">
            <a:extLst>
              <a:ext uri="{FF2B5EF4-FFF2-40B4-BE49-F238E27FC236}">
                <a16:creationId xmlns:a16="http://schemas.microsoft.com/office/drawing/2014/main" id="{15524CBF-F105-4EE9-BD6F-4E8BD47DBF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123" b="21515"/>
          <a:stretch/>
        </p:blipFill>
        <p:spPr>
          <a:xfrm>
            <a:off x="-78331" y="1315806"/>
            <a:ext cx="6237069" cy="3577705"/>
          </a:xfrm>
          <a:prstGeom prst="rect">
            <a:avLst/>
          </a:prstGeom>
        </p:spPr>
      </p:pic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4CD7080-F0E5-4A8E-B7B0-CE6EFB92B2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8955" y="1336782"/>
            <a:ext cx="1817884" cy="35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8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F1F1F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561;p37">
            <a:extLst>
              <a:ext uri="{FF2B5EF4-FFF2-40B4-BE49-F238E27FC236}">
                <a16:creationId xmlns:a16="http://schemas.microsoft.com/office/drawing/2014/main" id="{1345AAE5-9BA0-4D05-9E36-884EFF189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868" y="192338"/>
            <a:ext cx="7362264" cy="3789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bg1"/>
                </a:solidFill>
              </a:rPr>
              <a:t>HOME PAGE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78EC7FA-E487-4130-9FEA-BF9457FCB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948" b="21288"/>
          <a:stretch/>
        </p:blipFill>
        <p:spPr>
          <a:xfrm>
            <a:off x="-47066" y="1138920"/>
            <a:ext cx="6800799" cy="3812242"/>
          </a:xfrm>
          <a:prstGeom prst="rect">
            <a:avLst/>
          </a:prstGeom>
        </p:spPr>
      </p:pic>
      <p:pic>
        <p:nvPicPr>
          <p:cNvPr id="6" name="Picture 5" descr="A picture containing text, iPod, cellphone, screenshot&#10;&#10;Description automatically generated">
            <a:extLst>
              <a:ext uri="{FF2B5EF4-FFF2-40B4-BE49-F238E27FC236}">
                <a16:creationId xmlns:a16="http://schemas.microsoft.com/office/drawing/2014/main" id="{0B1F8558-0BE1-4171-9334-8292E80C3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480" y="1094366"/>
            <a:ext cx="1946513" cy="390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5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252</Words>
  <Application>Microsoft Office PowerPoint</Application>
  <PresentationFormat>On-screen Show (16:9)</PresentationFormat>
  <Paragraphs>88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Times New Roman</vt:lpstr>
      <vt:lpstr>Cambria</vt:lpstr>
      <vt:lpstr>Lucida Fax</vt:lpstr>
      <vt:lpstr>Josefin Sans</vt:lpstr>
      <vt:lpstr>inherit</vt:lpstr>
      <vt:lpstr>Lilita One</vt:lpstr>
      <vt:lpstr>Bahnschrift Light</vt:lpstr>
      <vt:lpstr>Comfortaa</vt:lpstr>
      <vt:lpstr>Constantia</vt:lpstr>
      <vt:lpstr>Arial</vt:lpstr>
      <vt:lpstr>Bahnschrift SemiBold</vt:lpstr>
      <vt:lpstr>Amasis MT Pro Black</vt:lpstr>
      <vt:lpstr>Project research</vt:lpstr>
      <vt:lpstr>WEB-READ</vt:lpstr>
      <vt:lpstr>TABLE OF CONTENTS</vt:lpstr>
      <vt:lpstr>ABOUT OUR PROJECT</vt:lpstr>
      <vt:lpstr>AIM &amp; INTRODUCTION</vt:lpstr>
      <vt:lpstr>REQUIREMENTS</vt:lpstr>
      <vt:lpstr>PowerPoint Presentation</vt:lpstr>
      <vt:lpstr>PowerPoint Presentation</vt:lpstr>
      <vt:lpstr>PowerPoint Presentation</vt:lpstr>
      <vt:lpstr>HOME PAGE</vt:lpstr>
      <vt:lpstr>AUTHORS &amp; POETS PAGE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WEB-READ</dc:title>
  <dc:creator>Fawaz Uddin</dc:creator>
  <cp:lastModifiedBy>Fawaz</cp:lastModifiedBy>
  <cp:revision>254</cp:revision>
  <dcterms:modified xsi:type="dcterms:W3CDTF">2021-06-25T19:43:01Z</dcterms:modified>
</cp:coreProperties>
</file>